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12192000"/>
  <p:defaultTextStyle>
    <a:defPPr>
      <a:defRPr lang="es-E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s-E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s-E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s-E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s-ES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s-E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s-E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s-ES"/>
              <a:t>Click to edit Master text styles</a:t>
            </a:r>
            <a:endParaRPr/>
          </a:p>
          <a:p>
            <a:pPr lvl="1">
              <a:defRPr/>
            </a:pPr>
            <a:r>
              <a:rPr lang="es-ES"/>
              <a:t>Second level</a:t>
            </a:r>
            <a:endParaRPr/>
          </a:p>
          <a:p>
            <a:pPr lvl="2">
              <a:defRPr/>
            </a:pPr>
            <a:r>
              <a:rPr lang="es-ES"/>
              <a:t>Third level</a:t>
            </a:r>
            <a:endParaRPr/>
          </a:p>
          <a:p>
            <a:pPr lvl="3">
              <a:defRPr/>
            </a:pPr>
            <a:r>
              <a:rPr lang="es-ES"/>
              <a:t>Fourth level</a:t>
            </a:r>
            <a:endParaRPr/>
          </a:p>
          <a:p>
            <a:pPr lvl="4">
              <a:defRPr/>
            </a:pPr>
            <a:r>
              <a:rPr lang="es-E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77983" y="-21248"/>
            <a:ext cx="5916360" cy="5680761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9440" y="5504027"/>
            <a:ext cx="2996213" cy="1348422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3445668" y="5771503"/>
            <a:ext cx="1899009" cy="108094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5836164" y="5941788"/>
            <a:ext cx="2533834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ca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 del projecte - </a:t>
            </a: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Entitats amb presència de joves de Mataró</a:t>
            </a:r>
            <a:endParaRPr lang="ca-ES" sz="28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just">
              <a:defRPr/>
            </a:pPr>
            <a:r>
              <a:rPr lang="ca-ES" sz="24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Entitats de la mostra:</a:t>
            </a:r>
          </a:p>
          <a:p>
            <a:pPr lvl="2" algn="just">
              <a:defRPr/>
            </a:pPr>
            <a:r>
              <a:rPr lang="ca-ES" sz="2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Entitats juvenils</a:t>
            </a:r>
            <a:endParaRPr sz="20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algn="just">
              <a:defRPr/>
            </a:pPr>
            <a:r>
              <a:rPr lang="ca-ES" sz="2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Altres entitats amb alta presència de joves</a:t>
            </a:r>
            <a:endParaRPr sz="24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algn="just">
              <a:defRPr/>
            </a:pPr>
            <a:endParaRPr lang="ca-ES" sz="20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2" algn="just">
              <a:defRPr/>
            </a:pPr>
            <a:endParaRPr lang="ca-E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ca-ES" sz="28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Retorn dels resultats:</a:t>
            </a: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farà un retorn global a tota la ciutadania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dels resultats de l'estudi, ja que hi ha un </a:t>
            </a: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compromís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 aplicar els resultats per a transformar polítiques públiques, serveis i recursos de l'Ajuntament de Mataró entre d'altres</a:t>
            </a:r>
            <a:r>
              <a:rPr lang="ca-ES" sz="24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 algn="just">
              <a:defRPr/>
            </a:pPr>
            <a:r>
              <a:rPr lang="ca-ES" dirty="0" smtClean="0"/>
              <a:t>Una vegada finalitzat l’estudi, es farà un retorn al Consell Municipal de Joventut i les entitats podran fer propostes d’actuació que es recolliran  en el marc de l’avaluació intermèdia del Pla Jove. </a:t>
            </a:r>
            <a:endParaRPr lang="ca-ES" sz="2400" b="0" i="0" u="none" strike="noStrike" cap="none" spc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algn="just">
              <a:defRPr/>
            </a:pPr>
            <a:endParaRPr lang="ca-ES" sz="2800" b="1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2500" lnSpcReduction="13000"/>
          </a:bodyPr>
          <a:lstStyle/>
          <a:p>
            <a:pPr algn="just">
              <a:defRPr/>
            </a:pPr>
            <a:r>
              <a:rPr lang="ca-ES" sz="28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Protecció de dades:</a:t>
            </a: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L'enquesta digital:</a:t>
            </a:r>
          </a:p>
          <a:p>
            <a:pPr lvl="2" algn="just">
              <a:defRPr/>
            </a:pP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Serà 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anònima</a:t>
            </a:r>
          </a:p>
          <a:p>
            <a:pPr lvl="2" algn="just">
              <a:defRPr/>
            </a:pP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Complirà amb t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ots els requisits legals</a:t>
            </a: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 protegir a les adolescents i joves que la contestin</a:t>
            </a:r>
            <a:endParaRPr lang="ca-ES" sz="2000" b="1" i="0" u="none" strike="noStrike" cap="none" spc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algn="just">
              <a:defRPr/>
            </a:pP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Informació de l'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 de les dades per l'estud</a:t>
            </a: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que es realitza i les posteriors publicacions</a:t>
            </a:r>
          </a:p>
          <a:p>
            <a:pPr marL="914400" lvl="2" indent="0" algn="just">
              <a:buFont typeface="Arial"/>
              <a:buNone/>
              <a:defRPr/>
            </a:pP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 grups focals:</a:t>
            </a:r>
          </a:p>
          <a:p>
            <a:pPr lvl="2" algn="just">
              <a:defRPr/>
            </a:pP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demanarà un 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consentiment informat a tots els participants</a:t>
            </a: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tenint en compte les menors d'edat per a la 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gravació de la seva veu i la captura d'imatges</a:t>
            </a:r>
            <a:endParaRPr sz="20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algn="just">
              <a:defRPr/>
            </a:pP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Serà 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anònim</a:t>
            </a: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per l'anàlisi s'emprarà un nom fictici</a:t>
            </a:r>
            <a:endParaRPr sz="20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algn="just">
              <a:defRPr/>
            </a:pP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Complirà amb 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tots els requisits legals</a:t>
            </a: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 protegir a les adolescents i joves que la contestin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2" algn="just">
              <a:defRPr/>
            </a:pP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Informació de </a:t>
            </a:r>
            <a:r>
              <a:rPr lang="ca-ES" sz="20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l'ús de les dades per l'estudi</a:t>
            </a:r>
            <a:r>
              <a:rPr lang="ca-ES" sz="20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 es realitza i les posteriors publicacions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2" algn="just">
              <a:defRPr/>
            </a:pP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just">
              <a:defRPr/>
            </a:pPr>
            <a:endParaRPr lang="ca-ES" sz="2800" b="1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1" y="5693095"/>
            <a:ext cx="2576098" cy="115935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ca-ES" sz="28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Difusió del projecte:</a:t>
            </a: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Campanya 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comunicació</a:t>
            </a:r>
            <a:endParaRPr sz="24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Difusió per xarxes socials</a:t>
            </a: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Suport per part </a:t>
            </a:r>
            <a:r>
              <a:rPr lang="ca-ES" sz="2400" b="1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vostre 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fer arribar a tothom l'enquesta digital</a:t>
            </a:r>
            <a:endParaRPr lang="ca-ES" sz="2400" b="1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just">
              <a:defRPr/>
            </a:pPr>
            <a:endParaRPr lang="ca-ES" sz="2400" b="1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914400" lvl="2" indent="0" algn="just">
              <a:buFont typeface="Arial"/>
              <a:buNone/>
              <a:defRPr/>
            </a:pP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2" algn="just">
              <a:defRPr/>
            </a:pP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just">
              <a:defRPr/>
            </a:pPr>
            <a:endParaRPr lang="ca-ES" sz="2800" b="1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ca-ES" sz="28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Calendari:</a:t>
            </a:r>
          </a:p>
          <a:p>
            <a:pPr lvl="1" algn="just">
              <a:defRPr/>
            </a:pPr>
            <a:r>
              <a:rPr lang="ca-ES" sz="2400" b="1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Grups </a:t>
            </a: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focals presencials/virtuals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endParaRPr lang="ca-ES" sz="2400" b="1" i="0" u="none" strike="noStrike" cap="none" spc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2" indent="0" algn="just">
              <a:defRPr/>
            </a:pPr>
            <a:r>
              <a:rPr lang="ca-ES" sz="20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a-ES" sz="2400" dirty="0" smtClean="0"/>
              <a:t>Joves dels c</a:t>
            </a:r>
            <a:r>
              <a:rPr lang="ca-ES" sz="24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entres educatius: 17-20 de maig</a:t>
            </a:r>
          </a:p>
          <a:p>
            <a:pPr marL="914400" lvl="2" indent="0" algn="just">
              <a:defRPr/>
            </a:pPr>
            <a:r>
              <a:rPr lang="ca-ES" sz="2400" b="1" dirty="0" smtClean="0"/>
              <a:t> Joves membres d’entitats: d</a:t>
            </a:r>
            <a:r>
              <a:rPr lang="ca-ES" sz="2400" b="1" i="0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imarts </a:t>
            </a:r>
            <a:r>
              <a:rPr lang="ca-ES" sz="2400" b="1" i="0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de juny - 18:30</a:t>
            </a:r>
            <a:endParaRPr sz="2400" b="1" i="0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1" indent="0" algn="just">
              <a:buFont typeface="Arial"/>
              <a:buNone/>
              <a:defRPr/>
            </a:pP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Enquesta digital</a:t>
            </a:r>
            <a:endParaRPr sz="2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1" indent="0" algn="just">
              <a:buFont typeface="Arial"/>
              <a:buNone/>
              <a:defRPr/>
            </a:pPr>
            <a:r>
              <a:rPr lang="ca-ES" sz="24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Inici 27 de </a:t>
            </a:r>
            <a:r>
              <a:rPr lang="ca-ES" sz="2400" b="0" i="0" u="none" strike="noStrike" cap="none" spc="0" dirty="0" smtClean="0">
                <a:solidFill>
                  <a:schemeClr val="tx1"/>
                </a:solidFill>
                <a:latin typeface="Arial"/>
                <a:ea typeface="Arial"/>
                <a:cs typeface="Arial"/>
              </a:rPr>
              <a:t>maig, fins 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al 30 de juny</a:t>
            </a:r>
          </a:p>
          <a:p>
            <a:pPr marL="457200" lvl="1" indent="0" algn="just">
              <a:buFont typeface="Arial"/>
              <a:buNone/>
              <a:defRPr/>
            </a:pP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just">
              <a:defRPr/>
            </a:pPr>
            <a:r>
              <a:rPr lang="ca-ES" sz="2400" b="1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Presentació i retorn de resultats</a:t>
            </a: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1" indent="0" algn="just">
              <a:buFont typeface="Arial"/>
              <a:buNone/>
              <a:defRPr/>
            </a:pPr>
            <a:r>
              <a:rPr lang="ca-ES" sz="2400" b="0" i="0" u="none" strike="noStrike" cap="none" spc="0" dirty="0" smtClean="0">
                <a:solidFill>
                  <a:schemeClr val="tx1"/>
                </a:solidFill>
                <a:latin typeface="Arial"/>
                <a:ea typeface="Arial"/>
                <a:cs typeface="Arial"/>
              </a:rPr>
              <a:t>Tardor 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del 2021</a:t>
            </a:r>
          </a:p>
          <a:p>
            <a:pPr marL="457200" lvl="1" indent="0" algn="just">
              <a:buFont typeface="Arial"/>
              <a:buNone/>
              <a:defRPr/>
            </a:pPr>
            <a:endParaRPr lang="ca-ES" sz="24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Contacte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457200" lvl="1" indent="0" algn="just">
              <a:buFont typeface="Arial"/>
              <a:buNone/>
              <a:defRPr/>
            </a:pPr>
            <a:endParaRPr lang="ca-ES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1" indent="0" algn="just">
              <a:buFont typeface="Arial"/>
              <a:buNone/>
              <a:defRPr/>
            </a:pPr>
            <a:r>
              <a:rPr lang="ca-ES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Formació professional Aj. Mataró - Dani Corpas - dcorpas@ajmataro.cat</a:t>
            </a:r>
          </a:p>
          <a:p>
            <a:pPr marL="457200" lvl="1" indent="0" algn="just">
              <a:buFont typeface="Arial"/>
              <a:buNone/>
              <a:defRPr/>
            </a:pPr>
            <a:endParaRPr lang="ca-ES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1" indent="0" algn="just">
              <a:buFont typeface="Arial"/>
              <a:buNone/>
              <a:defRPr/>
            </a:pPr>
            <a:r>
              <a:rPr lang="ca-ES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Mataró Jove - Joventut - Clara Roca - croca@ajmataro.cat </a:t>
            </a:r>
          </a:p>
          <a:p>
            <a:pPr marL="457200" lvl="1" indent="0" algn="just">
              <a:buFont typeface="Arial"/>
              <a:buNone/>
              <a:defRPr/>
            </a:pPr>
            <a:endParaRPr lang="ca-ES"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1" indent="0" algn="just">
              <a:buFont typeface="Arial"/>
              <a:buNone/>
              <a:defRPr/>
            </a:pPr>
            <a:r>
              <a:rPr lang="ca-ES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Recerca projecte - Xavier Pujol - hola@xavierpujolauden.net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2390343"/>
            <a:ext cx="10515600" cy="1325562"/>
          </a:xfrm>
        </p:spPr>
        <p:txBody>
          <a:bodyPr/>
          <a:lstStyle/>
          <a:p>
            <a:pPr algn="ctr">
              <a:defRPr/>
            </a:pPr>
            <a:r>
              <a:rPr/>
              <a:t>Dubtes i preguntes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2538304"/>
            <a:ext cx="10515600" cy="1325562"/>
          </a:xfrm>
        </p:spPr>
        <p:txBody>
          <a:bodyPr/>
          <a:lstStyle/>
          <a:p>
            <a:pPr algn="ctr"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Moltes gràcies!</a:t>
            </a:r>
            <a:endParaRPr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8198" y="2658521"/>
            <a:ext cx="10515600" cy="1325562"/>
          </a:xfrm>
        </p:spPr>
        <p:txBody>
          <a:bodyPr/>
          <a:lstStyle/>
          <a:p>
            <a:pPr algn="ctr">
              <a:defRPr/>
            </a:pPr>
            <a:r>
              <a:rPr sz="7200"/>
              <a:t>Gràcies!</a:t>
            </a:r>
            <a:endParaRPr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Qui som?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85000" lnSpcReduction="3000"/>
          </a:bodyPr>
          <a:lstStyle/>
          <a:p>
            <a:pPr algn="just">
              <a:defRPr/>
            </a:pPr>
            <a:r>
              <a:rPr b="1"/>
              <a:t>Dani Corpas Cullet</a:t>
            </a:r>
            <a:r>
              <a:rPr/>
              <a:t> - </a:t>
            </a:r>
            <a:r>
              <a:rPr lang="ca-ES" sz="2800" b="0"/>
              <a:t>Tècnic de programes educatius de la Direcció d’Ensenyament de l’Ajuntament de Mataró i coordino la Secretaria Tècnica de la Formació Professional</a:t>
            </a:r>
          </a:p>
          <a:p>
            <a:pPr algn="just">
              <a:defRPr/>
            </a:pPr>
            <a:r>
              <a:rPr lang="ca-ES" sz="2800" b="1"/>
              <a:t>Clara Roca de Torres</a:t>
            </a:r>
            <a:r>
              <a:rPr lang="ca-ES" sz="2800" b="0"/>
              <a:t> - Tècnica de programes de Joventut del Servei d’Igualtat i Diversitat Ciutadana.</a:t>
            </a:r>
          </a:p>
          <a:p>
            <a:pPr algn="just">
              <a:defRPr/>
            </a:pPr>
            <a:r>
              <a:rPr lang="ca-ES" sz="2800" b="1"/>
              <a:t>Laura Amador Munné</a:t>
            </a:r>
            <a:r>
              <a:rPr lang="ca-ES" sz="2800" b="0"/>
              <a:t> - </a:t>
            </a: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Tècnica de programes de Joventut del Servei d’Igualtat i Diversitat Ciutadana.</a:t>
            </a:r>
            <a:endParaRPr lang="ca-ES" sz="2800" b="0"/>
          </a:p>
          <a:p>
            <a:pPr algn="just">
              <a:defRPr/>
            </a:pPr>
            <a:r>
              <a:rPr lang="ca-ES" sz="2800" b="1"/>
              <a:t>Xavier Pujol Auden</a:t>
            </a:r>
            <a:r>
              <a:rPr lang="ca-ES" sz="2800" b="0"/>
              <a:t> - Investigador independent i coordinador extern del projecte - Professor associat de la Universitat de Girona</a:t>
            </a:r>
          </a:p>
          <a:p>
            <a:pPr algn="just">
              <a:defRPr/>
            </a:pPr>
            <a:endParaRPr sz="2800"/>
          </a:p>
          <a:p>
            <a:pPr algn="just">
              <a:defRPr/>
            </a:pPr>
            <a:endParaRPr lang="ca-ES" sz="280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/>
              <a:t>D'on neix el projecte #Transicions?</a:t>
            </a:r>
            <a:br>
              <a:rPr/>
            </a:b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sz="2800"/>
              <a:t>El Consell de la Formació Professional de Mataró (direcció d'ensenyament) </a:t>
            </a:r>
            <a:r>
              <a:rPr sz="2800" smtClean="0"/>
              <a:t>volem </a:t>
            </a:r>
            <a:r>
              <a:rPr sz="2800"/>
              <a:t>conèixer les necessitats dels i les joves en l'àmbit formatiu i professional.</a:t>
            </a:r>
          </a:p>
          <a:p>
            <a:pPr algn="just">
              <a:defRPr/>
            </a:pPr>
            <a:endParaRPr sz="2800"/>
          </a:p>
          <a:p>
            <a:pPr algn="just">
              <a:defRPr/>
            </a:pPr>
            <a:r>
              <a:rPr sz="2800"/>
              <a:t>Des de Joventut </a:t>
            </a:r>
            <a:r>
              <a:rPr lang="ca-ES" sz="2800" dirty="0" smtClean="0"/>
              <a:t>(Servei d’Igualtat i Diversitat Ciutadana) </a:t>
            </a:r>
            <a:r>
              <a:rPr lang="es-ES" sz="2800" b="0" i="0" u="none" strike="noStrike" cap="none" spc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volem</a:t>
            </a:r>
            <a:r>
              <a:rPr lang="es-ES" sz="28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escoltar la </a:t>
            </a:r>
            <a:r>
              <a:rPr lang="es-ES" sz="2800" b="0" i="0" u="none" strike="noStrike" cap="none" spc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veu</a:t>
            </a:r>
            <a:r>
              <a:rPr lang="es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les </a:t>
            </a:r>
            <a:r>
              <a:rPr lang="es-ES" sz="2800" b="0" i="0" u="none" strike="noStrike" cap="none" spc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adolescents</a:t>
            </a:r>
            <a:r>
              <a:rPr lang="es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s-ES" sz="2800" b="0" i="0" u="none" strike="noStrike" cap="none" spc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joves</a:t>
            </a:r>
            <a:r>
              <a:rPr lang="es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 </a:t>
            </a:r>
            <a:r>
              <a:rPr sz="2800"/>
              <a:t>l'elaboració de l'avaluació intermèdia del Pla Jove x Mataró 2018-2022. </a:t>
            </a:r>
          </a:p>
          <a:p>
            <a:pPr algn="just">
              <a:defRPr/>
            </a:pPr>
            <a:endParaRPr lang="ca-ES" sz="28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Objectius del projecte #Transicions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ca-ES" sz="2200" b="0" dirty="0"/>
              <a:t>Obtenir el grau de coneixement i satisfacció </a:t>
            </a:r>
            <a:r>
              <a:rPr lang="ca-ES" sz="2200" b="0" dirty="0" smtClean="0"/>
              <a:t>en relació als </a:t>
            </a:r>
            <a:r>
              <a:rPr lang="ca-ES" sz="2200" b="0" dirty="0"/>
              <a:t>serveis i recursos per joves</a:t>
            </a:r>
            <a:endParaRPr sz="2200" b="0"/>
          </a:p>
          <a:p>
            <a:pPr algn="just">
              <a:defRPr/>
            </a:pPr>
            <a:endParaRPr sz="2200" b="0"/>
          </a:p>
          <a:p>
            <a:pPr algn="just">
              <a:defRPr/>
            </a:pPr>
            <a:r>
              <a:rPr lang="ca-ES" sz="2200" b="0" dirty="0"/>
              <a:t>Detectar necessitats, preocupacions i motivacions entorn a diferents eixos d’interès (formació, ocupació, cultura, participació, </a:t>
            </a:r>
            <a:r>
              <a:rPr lang="ca-ES" sz="2200" b="0" dirty="0" err="1"/>
              <a:t>lleure-oci</a:t>
            </a:r>
            <a:r>
              <a:rPr lang="ca-ES" sz="2200" b="0" dirty="0"/>
              <a:t>, sostenibilitat - canvi climàtic, </a:t>
            </a:r>
            <a:r>
              <a:rPr lang="ca-ES" sz="2200" b="0" dirty="0" smtClean="0"/>
              <a:t>gènere i diversitat sexual, discriminacions)</a:t>
            </a:r>
            <a:endParaRPr sz="2200" b="0"/>
          </a:p>
          <a:p>
            <a:pPr algn="just">
              <a:defRPr/>
            </a:pPr>
            <a:endParaRPr sz="2200" b="0"/>
          </a:p>
          <a:p>
            <a:pPr algn="just">
              <a:defRPr/>
            </a:pPr>
            <a:r>
              <a:rPr lang="ca-ES" sz="2200" b="0" dirty="0"/>
              <a:t>Obtenir </a:t>
            </a:r>
            <a:r>
              <a:rPr lang="ca-ES" sz="2200" b="0" dirty="0" err="1"/>
              <a:t>prioritzacions</a:t>
            </a:r>
            <a:r>
              <a:rPr lang="ca-ES" sz="2200" b="0" dirty="0"/>
              <a:t> i propostes de millora en relació a les polítiques de joventut </a:t>
            </a:r>
            <a:r>
              <a:rPr lang="ca-ES" sz="2200" b="0" dirty="0" smtClean="0"/>
              <a:t>(</a:t>
            </a:r>
            <a:r>
              <a:rPr lang="ca-ES" sz="2200" b="0" dirty="0"/>
              <a:t>ens referim a totes les polítiques municipals adreçades als joves). </a:t>
            </a:r>
            <a:endParaRPr sz="2200" b="0"/>
          </a:p>
          <a:p>
            <a:pPr algn="just">
              <a:defRPr/>
            </a:pPr>
            <a:endParaRPr lang="ca-ES" sz="24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es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Escoltant</a:t>
            </a: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s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observant</a:t>
            </a: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 adolescents i joves d'entre 14 i 29 anys sobretot fent èmfasi en:</a:t>
            </a:r>
          </a:p>
          <a:p>
            <a:pPr algn="just">
              <a:defRPr/>
            </a:pPr>
            <a:endParaRPr sz="2800"/>
          </a:p>
          <a:p>
            <a:pPr lvl="1" algn="l">
              <a:defRPr/>
            </a:pP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seves </a:t>
            </a:r>
            <a:r>
              <a:rPr lang="es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necessitats</a:t>
            </a: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la seva </a:t>
            </a:r>
            <a:r>
              <a:rPr lang="es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visió/perspectiva/situació actual</a:t>
            </a: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relació als diferents àmbits/categories de l'estudi</a:t>
            </a:r>
            <a:endParaRPr sz="2800"/>
          </a:p>
          <a:p>
            <a:pPr lvl="1" algn="l">
              <a:defRPr/>
            </a:pP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Grau de </a:t>
            </a:r>
            <a:r>
              <a:rPr lang="es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coneixement</a:t>
            </a: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s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satisfacció</a:t>
            </a: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sobre els recursos i serveis de la ciutat</a:t>
            </a:r>
          </a:p>
          <a:p>
            <a:pPr lvl="1" algn="l">
              <a:defRPr/>
            </a:pPr>
            <a:r>
              <a:rPr lang="es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Aportacions de </a:t>
            </a:r>
            <a:r>
              <a:rPr lang="es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millora/transformació</a:t>
            </a:r>
            <a:endParaRPr lang="es-E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algn="just">
              <a:defRPr/>
            </a:pPr>
            <a:endParaRPr sz="2800"/>
          </a:p>
          <a:p>
            <a:pPr lvl="1" algn="just">
              <a:defRPr/>
            </a:pPr>
            <a:endParaRPr lang="es-ES" sz="280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</a:t>
            </a:r>
            <a:r>
              <a:rPr lang="es-E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durem</a:t>
            </a:r>
            <a:r>
              <a:rPr lang="es-E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s-E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terme</a:t>
            </a:r>
            <a:r>
              <a:rPr lang="es-E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#</a:t>
            </a:r>
            <a:r>
              <a:rPr lang="es-ES" sz="4400" b="0" i="0" u="none" strike="noStrike" cap="none" spc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Transicions</a:t>
            </a:r>
            <a:r>
              <a:rPr lang="es-ES" sz="4400" b="0" i="0" u="none" strike="noStrike" cap="none" spc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77993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7500" lnSpcReduction="12000"/>
          </a:bodyPr>
          <a:lstStyle/>
          <a:p>
            <a:pPr algn="just">
              <a:defRPr/>
            </a:pPr>
            <a:r>
              <a:rPr lang="ca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Indagant els següents </a:t>
            </a:r>
            <a:r>
              <a:rPr lang="ca-ES" sz="28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àmbits/categories d'estudi</a:t>
            </a:r>
            <a:r>
              <a:rPr lang="es-ES" sz="28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sz="2800"/>
          </a:p>
          <a:p>
            <a:pPr lvl="1" algn="just">
              <a:defRPr/>
            </a:pPr>
            <a:endParaRPr lang="ca-ES" sz="2200" b="1" i="0" u="none" strike="noStrike" cap="none" spc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algn="just">
              <a:defRPr/>
            </a:pPr>
            <a:r>
              <a:rPr lang="ca-ES" sz="2200" b="1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Formació</a:t>
            </a:r>
            <a:r>
              <a:rPr lang="ca-ES" sz="22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a-ES" sz="22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acadèmica / educativa</a:t>
            </a:r>
            <a:endParaRPr sz="2200"/>
          </a:p>
          <a:p>
            <a:pPr lvl="1" algn="just">
              <a:defRPr/>
            </a:pP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Ocupació</a:t>
            </a:r>
            <a:r>
              <a:rPr lang="ca-ES" sz="22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futur professional</a:t>
            </a:r>
            <a:endParaRPr sz="2200"/>
          </a:p>
          <a:p>
            <a:pPr lvl="1" algn="just">
              <a:defRPr/>
            </a:pP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Habitatge</a:t>
            </a:r>
            <a:endParaRPr sz="2200"/>
          </a:p>
          <a:p>
            <a:pPr lvl="1" algn="just">
              <a:defRPr/>
            </a:pP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Cultura</a:t>
            </a:r>
            <a:endParaRPr sz="2200"/>
          </a:p>
          <a:p>
            <a:pPr lvl="1" algn="just">
              <a:defRPr/>
            </a:pP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Participació</a:t>
            </a:r>
            <a:r>
              <a:rPr lang="ca-ES" sz="22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associacionisme</a:t>
            </a:r>
            <a:endParaRPr sz="2200"/>
          </a:p>
          <a:p>
            <a:pPr lvl="1" algn="just">
              <a:defRPr/>
            </a:pP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Lleure</a:t>
            </a:r>
            <a:r>
              <a:rPr lang="ca-ES" sz="22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oci</a:t>
            </a:r>
            <a:endParaRPr sz="2200" b="1"/>
          </a:p>
          <a:p>
            <a:pPr lvl="1" algn="just">
              <a:defRPr/>
            </a:pP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Sostenibilitat</a:t>
            </a:r>
            <a:r>
              <a:rPr lang="ca-ES" sz="22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canvi climàtic</a:t>
            </a:r>
            <a:endParaRPr sz="2200"/>
          </a:p>
          <a:p>
            <a:pPr lvl="1" algn="just">
              <a:defRPr/>
            </a:pPr>
            <a:r>
              <a:rPr lang="ca-ES" sz="2200" b="1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Gènere i diversitat sexual</a:t>
            </a:r>
          </a:p>
          <a:p>
            <a:pPr lvl="1" algn="just">
              <a:defRPr/>
            </a:pPr>
            <a:r>
              <a:rPr lang="ca-ES" sz="2200" b="1" dirty="0" smtClean="0"/>
              <a:t>Racisme i altres discriminacions</a:t>
            </a:r>
            <a:endParaRPr lang="ca-ES" sz="2200" b="1" i="0" u="none" strike="noStrike" cap="none" spc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 algn="ctr">
              <a:buFont typeface="Arial"/>
              <a:buNone/>
              <a:defRPr/>
            </a:pPr>
            <a:r>
              <a:rPr lang="ca-ES" sz="22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Amb una </a:t>
            </a:r>
            <a:r>
              <a:rPr lang="ca-ES" sz="22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mirada i perspectiva que incorpori la situació actual fruit de la Covid-19</a:t>
            </a:r>
            <a:r>
              <a:rPr lang="ca-ES" sz="22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 a pandèmia global</a:t>
            </a:r>
            <a:endParaRPr sz="220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Emprant una</a:t>
            </a:r>
            <a:r>
              <a:rPr lang="ca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metodologia de recerca mixta</a:t>
            </a: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qualitativa +  quantitativa</a:t>
            </a:r>
            <a:endParaRPr sz="2800"/>
          </a:p>
          <a:p>
            <a:pPr lvl="1" algn="just">
              <a:defRPr/>
            </a:pPr>
            <a:r>
              <a:rPr lang="ca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</a:t>
            </a: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instruments de recerca:</a:t>
            </a:r>
            <a:endParaRPr sz="2800"/>
          </a:p>
          <a:p>
            <a:pPr lvl="2" algn="just">
              <a:defRPr/>
            </a:pPr>
            <a:r>
              <a:rPr lang="ca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Grups focals presencials/virtuals</a:t>
            </a: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amb representants de la mostra general de l'estudi</a:t>
            </a:r>
            <a:r>
              <a:rPr/>
              <a:t> (12 - 15 persones/grup)</a:t>
            </a:r>
            <a:endParaRPr lang="ca-ES" sz="28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algn="just">
              <a:defRPr/>
            </a:pPr>
            <a:r>
              <a:rPr lang="ca-ES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Enquesta digital</a:t>
            </a: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destinada a tot l'univers del projecte (adolescents i joves d'entre 14 - 29 anys) - a través del mètode (</a:t>
            </a:r>
            <a:r>
              <a:rPr lang="ca-ES" sz="28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CAWI - Computer Assited Web Interviewing</a:t>
            </a:r>
            <a:r>
              <a:rPr lang="ca-E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sz="280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 durem a terme #Transicions?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198" y="1420164"/>
            <a:ext cx="10515600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algn="just">
              <a:defRPr/>
            </a:pPr>
            <a:r>
              <a:rPr lang="ca-ES" sz="2800" b="1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 del projecte - </a:t>
            </a:r>
            <a:r>
              <a:rPr lang="ca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Adolescents i joves </a:t>
            </a:r>
            <a:r>
              <a:rPr lang="ca-ES" sz="2800" b="0" i="0" u="none" strike="noStrike" cap="none" spc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d'entre</a:t>
            </a:r>
            <a:r>
              <a:rPr lang="ca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14 - 29 anys que "fan vida" a </a:t>
            </a:r>
            <a:r>
              <a:rPr lang="ca-ES" sz="28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Mataró, </a:t>
            </a:r>
            <a:r>
              <a:rPr lang="ca-ES" sz="28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través dels centres educatius, entitats </a:t>
            </a:r>
            <a:r>
              <a:rPr lang="ca-ES" sz="28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juvenils.</a:t>
            </a:r>
            <a:endParaRPr lang="ca-ES" sz="2800" b="0" i="0" u="none" strike="noStrike" cap="none" spc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algn="just">
              <a:defRPr/>
            </a:pPr>
            <a:r>
              <a:rPr lang="ca-ES" sz="24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Important: Hi ha adolescents i joves que no podem "detectar" a través dels centres educatius i entitats </a:t>
            </a:r>
            <a:r>
              <a:rPr lang="ca-ES" sz="2400" b="0" i="0" u="none" strike="noStrike" cap="none" spc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juvenils. Per </a:t>
            </a:r>
            <a:r>
              <a:rPr lang="ca-ES" sz="2400" b="0" i="0" u="none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això necessitarem la vostra ajuda perquè també els volem escoltar.</a:t>
            </a:r>
            <a:endParaRPr sz="2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440" y="5504026"/>
            <a:ext cx="2996211" cy="13484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3445668" y="5771502"/>
            <a:ext cx="1899009" cy="108094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36164" y="5941788"/>
            <a:ext cx="2533833" cy="740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829</Words>
  <Application>ONLYOFFICE/6.0.0.105</Application>
  <DocSecurity>0</DocSecurity>
  <PresentationFormat>Personalizado</PresentationFormat>
  <Paragraphs>91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Office Theme</vt:lpstr>
      <vt:lpstr>Diapositiva 1</vt:lpstr>
      <vt:lpstr>Gràcies!</vt:lpstr>
      <vt:lpstr>Qui som?</vt:lpstr>
      <vt:lpstr>D'on neix el projecte #Transicions? </vt:lpstr>
      <vt:lpstr>Objectius del projecte #Transicions</vt:lpstr>
      <vt:lpstr>Com durem a terme #Transicions?</vt:lpstr>
      <vt:lpstr>Com durem a terme #Transicions?</vt:lpstr>
      <vt:lpstr>Com durem a terme #Transicions?</vt:lpstr>
      <vt:lpstr>Com durem a terme #Transicions?</vt:lpstr>
      <vt:lpstr>Com durem a terme #Transicions?</vt:lpstr>
      <vt:lpstr>Com durem a terme #Transicions?</vt:lpstr>
      <vt:lpstr>Com durem a terme #Transicions?</vt:lpstr>
      <vt:lpstr>Com durem a terme #Transicions?</vt:lpstr>
      <vt:lpstr>Com durem a terme #Transicions?</vt:lpstr>
      <vt:lpstr>Contacte</vt:lpstr>
      <vt:lpstr>Dubtes i preguntes</vt:lpstr>
      <vt:lpstr>Moltes gràcies!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cp:keywords/>
  <dc:description/>
  <cp:lastModifiedBy>usuario</cp:lastModifiedBy>
  <cp:revision>13</cp:revision>
  <dcterms:created xsi:type="dcterms:W3CDTF">2012-12-03T06:56:55Z</dcterms:created>
  <dcterms:modified xsi:type="dcterms:W3CDTF">2021-05-13T14:45:50Z</dcterms:modified>
  <cp:category/>
  <dc:identifier/>
  <cp:contentStatus/>
  <dc:language/>
  <cp:version/>
</cp:coreProperties>
</file>