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53.jpeg" ContentType="image/jpeg"/>
  <Override PartName="/ppt/media/image1.jpeg" ContentType="image/jpeg"/>
  <Override PartName="/ppt/media/image28.png" ContentType="image/png"/>
  <Override PartName="/ppt/media/image38.png" ContentType="image/png"/>
  <Override PartName="/ppt/media/image2.jpeg" ContentType="image/jpeg"/>
  <Override PartName="/ppt/media/image55.jpeg" ContentType="image/jpeg"/>
  <Override PartName="/ppt/media/image3.jpeg" ContentType="image/jpeg"/>
  <Override PartName="/ppt/media/image144.jpeg" ContentType="image/jpeg"/>
  <Override PartName="/ppt/media/image145.jpeg" ContentType="image/jpeg"/>
  <Override PartName="/ppt/media/image4.jpeg" ContentType="image/jpeg"/>
  <Override PartName="/ppt/media/image56.jpeg" ContentType="image/jpeg"/>
  <Override PartName="/ppt/media/image5.jpeg" ContentType="image/jpeg"/>
  <Override PartName="/ppt/media/image57.jpeg" ContentType="image/jpeg"/>
  <Override PartName="/ppt/media/image21.png" ContentType="image/png"/>
  <Override PartName="/ppt/media/image147.jpeg" ContentType="image/jpeg"/>
  <Override PartName="/ppt/media/image6.jpeg" ContentType="image/jpeg"/>
  <Override PartName="/ppt/media/image58.jpeg" ContentType="image/jpeg"/>
  <Override PartName="/ppt/media/image148.jpeg" ContentType="image/jpeg"/>
  <Override PartName="/ppt/media/image7.jpeg" ContentType="image/jpeg"/>
  <Override PartName="/ppt/media/image59.jpeg" ContentType="image/jpeg"/>
  <Override PartName="/ppt/media/image149.jpeg" ContentType="image/jpeg"/>
  <Override PartName="/ppt/media/image8.jpeg" ContentType="image/jpeg"/>
  <Override PartName="/ppt/media/image41.png" ContentType="image/png"/>
  <Override PartName="/ppt/media/image9.jpeg" ContentType="image/jpeg"/>
  <Override PartName="/ppt/media/image10.jpeg" ContentType="image/jpeg"/>
  <Override PartName="/ppt/media/image100.jpeg" ContentType="image/jpeg"/>
  <Override PartName="/ppt/media/image11.jpeg" ContentType="image/jpeg"/>
  <Override PartName="/ppt/media/image12.jpeg" ContentType="image/jpeg"/>
  <Override PartName="/ppt/media/image13.jpeg" ContentType="image/jpeg"/>
  <Override PartName="/ppt/media/image19.png" ContentType="image/png"/>
  <Override PartName="/ppt/media/image14.png" ContentType="image/png"/>
  <Override PartName="/ppt/media/image15.jpeg" ContentType="image/jpeg"/>
  <Override PartName="/ppt/media/image171.jpeg" ContentType="image/jpeg"/>
  <Override PartName="/ppt/media/image82.jpeg" ContentType="image/jpeg"/>
  <Override PartName="/ppt/media/image39.png" ContentType="image/png"/>
  <Override PartName="/ppt/media/image105.jpeg" ContentType="image/jpeg"/>
  <Override PartName="/ppt/media/image16.jpeg" ContentType="image/jpeg"/>
  <Override PartName="/ppt/media/image17.png" ContentType="image/png"/>
  <Override PartName="/ppt/media/image18.png" ContentType="image/png"/>
  <Override PartName="/ppt/media/image141.jpeg" ContentType="image/jpeg"/>
  <Override PartName="/ppt/media/image52.jpeg" ContentType="image/jpeg"/>
  <Override PartName="/ppt/media/image20.png" ContentType="image/png"/>
  <Override PartName="/ppt/media/image111.jpeg" ContentType="image/jpeg"/>
  <Override PartName="/ppt/media/image22.jpeg" ContentType="image/jpeg"/>
  <Override PartName="/ppt/media/image64.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18.jpeg" ContentType="image/jpeg"/>
  <Override PartName="/ppt/media/image29.jpeg" ContentType="image/jpeg"/>
  <Override PartName="/ppt/media/image30.jpeg" ContentType="image/jpeg"/>
  <Override PartName="/ppt/media/image32.png" ContentType="image/png"/>
  <Override PartName="/ppt/media/image120.jpeg" ContentType="image/jpeg"/>
  <Override PartName="/ppt/media/image31.jpeg" ContentType="image/jpeg"/>
  <Override PartName="/ppt/media/image42.png" ContentType="image/png"/>
  <Override PartName="/ppt/media/image122.jpeg" ContentType="image/jpeg"/>
  <Override PartName="/ppt/media/image33.jpeg" ContentType="image/jpeg"/>
  <Override PartName="/ppt/media/image62.png" ContentType="image/png"/>
  <Override PartName="/ppt/media/image123.jpeg" ContentType="image/jpeg"/>
  <Override PartName="/ppt/media/image34.jpeg" ContentType="image/jpeg"/>
  <Override PartName="/ppt/media/image35.png" ContentType="image/png"/>
  <Override PartName="/ppt/media/image36.png" ContentType="image/png"/>
  <Override PartName="/ppt/media/image37.png" ContentType="image/png"/>
  <Override PartName="/ppt/media/image40.png" ContentType="image/png"/>
  <Override PartName="/ppt/media/image49.jpeg" ContentType="image/jpeg"/>
  <Override PartName="/ppt/media/image43.png" ContentType="image/png"/>
  <Override PartName="/ppt/media/image44.png" ContentType="image/png"/>
  <Override PartName="/ppt/media/image45.png" ContentType="image/png"/>
  <Override PartName="/ppt/media/image127.jpeg" ContentType="image/jpeg"/>
  <Override PartName="/ppt/media/image46.png" ContentType="image/png"/>
  <Override PartName="/ppt/media/image47.png" ContentType="image/png"/>
  <Override PartName="/ppt/media/image48.jpeg" ContentType="image/jpeg"/>
  <Override PartName="/ppt/media/image137.jpeg" ContentType="image/jpeg"/>
  <Override PartName="/ppt/media/image50.jpeg" ContentType="image/jpeg"/>
  <Override PartName="/ppt/media/image51.jpeg" ContentType="image/jpeg"/>
  <Override PartName="/ppt/media/image140.jpeg" ContentType="image/jpeg"/>
  <Override PartName="/ppt/media/image54.png" ContentType="image/png"/>
  <Override PartName="/ppt/media/image60.jpeg" ContentType="image/jpeg"/>
  <Override PartName="/ppt/media/image63.png" ContentType="image/png"/>
  <Override PartName="/ppt/media/image61.jpeg" ContentType="image/jpeg"/>
  <Override PartName="/ppt/media/image150.jpeg" ContentType="image/jpeg"/>
  <Override PartName="/ppt/media/image65.png" ContentType="image/png"/>
  <Override PartName="/ppt/media/image129.jpeg" ContentType="image/jpeg"/>
  <Override PartName="/ppt/media/image66.jpeg" ContentType="image/jpeg"/>
  <Override PartName="/ppt/media/image155.jpeg" ContentType="image/jpeg"/>
  <Override PartName="/ppt/media/image67.jpeg" ContentType="image/jpeg"/>
  <Override PartName="/ppt/media/image156.jpeg" ContentType="image/jpeg"/>
  <Override PartName="/ppt/media/image68.jpeg" ContentType="image/jpeg"/>
  <Override PartName="/ppt/media/image157.jpeg" ContentType="image/jpeg"/>
  <Override PartName="/ppt/media/image69.jpeg" ContentType="image/jpeg"/>
  <Override PartName="/ppt/media/image138.png" ContentType="image/png"/>
  <Override PartName="/ppt/media/image158.jpeg" ContentType="image/jpeg"/>
  <Override PartName="/ppt/media/image70.jpeg" ContentType="image/jpeg"/>
  <Override PartName="/ppt/media/image71.jpeg" ContentType="image/jpeg"/>
  <Override PartName="/ppt/media/image160.jpeg" ContentType="image/jpeg"/>
  <Override PartName="/ppt/media/image72.jpeg" ContentType="image/jpeg"/>
  <Override PartName="/ppt/media/image161.jpeg" ContentType="image/jpeg"/>
  <Override PartName="/ppt/media/image73.png" ContentType="image/png"/>
  <Override PartName="/ppt/media/image74.jpeg" ContentType="image/jpeg"/>
  <Override PartName="/ppt/media/image163.jpeg" ContentType="image/jpeg"/>
  <Override PartName="/ppt/media/image75.jpeg" ContentType="image/jpeg"/>
  <Override PartName="/ppt/media/image164.jpeg" ContentType="image/jpeg"/>
  <Override PartName="/ppt/media/image76.jpeg" ContentType="image/jpeg"/>
  <Override PartName="/ppt/media/image77.jpeg" ContentType="image/jpeg"/>
  <Override PartName="/ppt/media/image166.jpeg" ContentType="image/jpeg"/>
  <Override PartName="/ppt/media/image78.jpeg" ContentType="image/jpeg"/>
  <Override PartName="/ppt/media/image167.jpeg" ContentType="image/jpeg"/>
  <Override PartName="/ppt/media/image79.jpeg" ContentType="image/jpeg"/>
  <Override PartName="/ppt/media/image168.jpeg" ContentType="image/jpeg"/>
  <Override PartName="/ppt/media/image80.png" ContentType="image/png"/>
  <Override PartName="/ppt/media/image81.png" ContentType="image/png"/>
  <Override PartName="/ppt/media/image83.jpeg" ContentType="image/jpeg"/>
  <Override PartName="/ppt/media/image84.jpeg" ContentType="image/jpeg"/>
  <Override PartName="/ppt/media/image173.jpeg" ContentType="image/jpeg"/>
  <Override PartName="/ppt/media/image85.jpeg" ContentType="image/jpeg"/>
  <Override PartName="/ppt/media/image174.jpeg" ContentType="image/jpeg"/>
  <Override PartName="/ppt/media/image86.jpeg" ContentType="image/jpeg"/>
  <Override PartName="/ppt/media/image175.jpeg" ContentType="image/jpeg"/>
  <Override PartName="/ppt/media/image87.jpeg" ContentType="image/jpeg"/>
  <Override PartName="/ppt/media/image176.jpeg" ContentType="image/jpeg"/>
  <Override PartName="/ppt/media/image88.png" ContentType="image/png"/>
  <Override PartName="/ppt/media/image89.jpeg" ContentType="image/jpeg"/>
  <Override PartName="/ppt/media/image178.jpeg" ContentType="image/jpeg"/>
  <Override PartName="/ppt/media/image90.jpeg" ContentType="image/jpeg"/>
  <Override PartName="/ppt/media/image91.jpeg" ContentType="image/jpeg"/>
  <Override PartName="/ppt/media/image92.jpeg" ContentType="image/jpeg"/>
  <Override PartName="/ppt/media/image181.jpeg" ContentType="image/jpeg"/>
  <Override PartName="/ppt/media/image93.jpeg" ContentType="image/jpeg"/>
  <Override PartName="/ppt/media/image182.jpeg" ContentType="image/jpeg"/>
  <Override PartName="/ppt/media/image94.jpeg" ContentType="image/jpeg"/>
  <Override PartName="/ppt/media/image183.jpeg" ContentType="image/jpeg"/>
  <Override PartName="/ppt/media/image95.png" ContentType="image/png"/>
  <Override PartName="/ppt/media/image96.png" ContentType="image/png"/>
  <Override PartName="/ppt/media/image97.jpeg" ContentType="image/jpeg"/>
  <Override PartName="/ppt/media/image186.jpeg" ContentType="image/jpeg"/>
  <Override PartName="/ppt/media/image98.jpeg" ContentType="image/jpeg"/>
  <Override PartName="/ppt/media/image187.jpeg" ContentType="image/jpeg"/>
  <Override PartName="/ppt/media/image99.jpeg" ContentType="image/jpeg"/>
  <Override PartName="/ppt/media/image188.jpeg" ContentType="image/jpeg"/>
  <Override PartName="/ppt/media/image101.png" ContentType="image/png"/>
  <Override PartName="/ppt/media/image102.png" ContentType="image/png"/>
  <Override PartName="/ppt/media/image103.png" ContentType="image/png"/>
  <Override PartName="/ppt/media/image104.png" ContentType="image/png"/>
  <Override PartName="/ppt/media/image106.jpeg" ContentType="image/jpeg"/>
  <Override PartName="/ppt/media/image107.jpeg" ContentType="image/jpeg"/>
  <Override PartName="/ppt/media/image108.jpeg" ContentType="image/jpeg"/>
  <Override PartName="/ppt/media/image109.png" ContentType="image/png"/>
  <Override PartName="/ppt/media/image110.jpeg" ContentType="image/jpeg"/>
  <Override PartName="/ppt/media/image112.jpeg" ContentType="image/jpeg"/>
  <Override PartName="/ppt/media/image113.jpeg" ContentType="image/jpeg"/>
  <Override PartName="/ppt/media/image114.jpeg" ContentType="image/jpeg"/>
  <Override PartName="/ppt/media/image115.jpeg" ContentType="image/jpeg"/>
  <Override PartName="/ppt/media/image116.png" ContentType="image/png"/>
  <Override PartName="/ppt/media/image117.png" ContentType="image/png"/>
  <Override PartName="/ppt/media/image119.jpeg" ContentType="image/jpeg"/>
  <Override PartName="/ppt/media/image121.jpeg" ContentType="image/jpeg"/>
  <Override PartName="/ppt/media/image124.png" ContentType="image/png"/>
  <Override PartName="/ppt/media/image125.png" ContentType="image/png"/>
  <Override PartName="/ppt/media/image126.png" ContentType="image/png"/>
  <Override PartName="/ppt/media/image128.jpeg" ContentType="image/jpeg"/>
  <Override PartName="/ppt/media/image130.jpeg" ContentType="image/jpeg"/>
  <Override PartName="/ppt/media/image131.jpeg" ContentType="image/jpeg"/>
  <Override PartName="/ppt/media/image159.png" ContentType="image/png"/>
  <Override PartName="/ppt/media/image132.jpeg" ContentType="image/jpeg"/>
  <Override PartName="/ppt/media/image133.jpeg" ContentType="image/jpeg"/>
  <Override PartName="/ppt/media/image134.png" ContentType="image/png"/>
  <Override PartName="/ppt/media/image135.jpeg" ContentType="image/jpeg"/>
  <Override PartName="/ppt/media/image136.jpeg" ContentType="image/jpeg"/>
  <Override PartName="/ppt/media/image139.jpeg" ContentType="image/jpeg"/>
  <Override PartName="/ppt/media/image142.png" ContentType="image/png"/>
  <Override PartName="/ppt/media/image143.png" ContentType="image/png"/>
  <Override PartName="/ppt/media/image146.png" ContentType="image/png"/>
  <Override PartName="/ppt/media/image151.jpeg" ContentType="image/jpeg"/>
  <Override PartName="/ppt/media/image152.png" ContentType="image/png"/>
  <Override PartName="/ppt/media/image153.jpeg" ContentType="image/jpeg"/>
  <Override PartName="/ppt/media/image154.jpeg" ContentType="image/jpeg"/>
  <Override PartName="/ppt/media/image162.jpeg" ContentType="image/jpeg"/>
  <Override PartName="/ppt/media/image165.png" ContentType="image/png"/>
  <Override PartName="/ppt/media/image169.jpeg" ContentType="image/jpeg"/>
  <Override PartName="/ppt/media/image170.png" ContentType="image/png"/>
  <Override PartName="/ppt/media/image172.png" ContentType="image/png"/>
  <Override PartName="/ppt/media/image177.png" ContentType="image/png"/>
  <Override PartName="/ppt/media/image179.jpeg" ContentType="image/jpeg"/>
  <Override PartName="/ppt/media/image191.png" ContentType="image/png"/>
  <Override PartName="/ppt/media/image180.png" ContentType="image/png"/>
  <Override PartName="/ppt/media/image184.png" ContentType="image/png"/>
  <Override PartName="/ppt/media/image185.png" ContentType="image/png"/>
  <Override PartName="/ppt/media/image189.jpeg" ContentType="image/jpeg"/>
  <Override PartName="/ppt/media/image190.jpeg" ContentType="image/jpeg"/>
  <Override PartName="/ppt/media/image192.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presProps" Target="presProp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62" spc="-1" strike="noStrike">
                <a:solidFill>
                  <a:srgbClr val="262626"/>
                </a:solidFill>
                <a:latin typeface="Calibri"/>
              </a:defRPr>
            </a:pPr>
            <a:r>
              <a:rPr b="0" sz="1862" spc="-1" strike="noStrike">
                <a:solidFill>
                  <a:srgbClr val="262626"/>
                </a:solidFill>
                <a:latin typeface="Calibri"/>
              </a:rPr>
              <a:t>Estat accions a finals d'any</a:t>
            </a:r>
          </a:p>
        </c:rich>
      </c:tx>
      <c:overlay val="0"/>
      <c:spPr>
        <a:noFill/>
        <a:ln w="0">
          <a:noFill/>
        </a:ln>
      </c:spPr>
    </c:title>
    <c:autoTitleDeleted val="0"/>
    <c:plotArea>
      <c:barChart>
        <c:barDir val="col"/>
        <c:grouping val="clustered"/>
        <c:varyColors val="0"/>
        <c:ser>
          <c:idx val="0"/>
          <c:order val="0"/>
          <c:tx>
            <c:strRef>
              <c:f>label 0</c:f>
              <c:strCache>
                <c:ptCount val="1"/>
                <c:pt idx="0">
                  <c:v>Estat accions a finals d'any</c:v>
                </c:pt>
              </c:strCache>
            </c:strRef>
          </c:tx>
          <c:spPr>
            <a:solidFill>
              <a:srgbClr val="f4891e"/>
            </a:solidFill>
            <a:ln w="0">
              <a:noFill/>
            </a:ln>
          </c:spPr>
          <c:invertIfNegative val="0"/>
          <c:dPt>
            <c:idx val="0"/>
            <c:invertIfNegative val="0"/>
            <c:spPr>
              <a:solidFill>
                <a:srgbClr val="ff0000"/>
              </a:solidFill>
              <a:ln w="0">
                <a:noFill/>
              </a:ln>
            </c:spPr>
          </c:dPt>
          <c:dPt>
            <c:idx val="1"/>
            <c:invertIfNegative val="0"/>
            <c:spPr>
              <a:solidFill>
                <a:srgbClr val="ffc000"/>
              </a:solidFill>
              <a:ln w="0">
                <a:noFill/>
              </a:ln>
            </c:spPr>
          </c:dPt>
          <c:dPt>
            <c:idx val="2"/>
            <c:invertIfNegative val="0"/>
            <c:spPr>
              <a:solidFill>
                <a:srgbClr val="ffc000"/>
              </a:solidFill>
              <a:ln w="0">
                <a:noFill/>
              </a:ln>
            </c:spPr>
          </c:dPt>
          <c:dPt>
            <c:idx val="3"/>
            <c:invertIfNegative val="0"/>
            <c:spPr>
              <a:solidFill>
                <a:srgbClr val="5c9b1d"/>
              </a:solidFill>
              <a:ln w="0">
                <a:noFill/>
              </a:ln>
            </c:spPr>
          </c:dPt>
          <c:dPt>
            <c:idx val="4"/>
            <c:invertIfNegative val="0"/>
            <c:spPr>
              <a:solidFill>
                <a:srgbClr val="5c9b1d"/>
              </a:solidFill>
              <a:ln w="0">
                <a:noFill/>
              </a:ln>
            </c:spPr>
          </c:dPt>
          <c:dPt>
            <c:idx val="5"/>
            <c:invertIfNegative val="0"/>
            <c:spPr>
              <a:solidFill>
                <a:srgbClr val="5c9b1d"/>
              </a:solidFill>
              <a:ln w="0">
                <a:noFill/>
              </a:ln>
            </c:spPr>
          </c:dPt>
          <c:dPt>
            <c:idx val="6"/>
            <c:invertIfNegative val="0"/>
            <c:spPr>
              <a:solidFill>
                <a:srgbClr val="5c9b1d"/>
              </a:solidFill>
              <a:ln w="0">
                <a:noFill/>
              </a:ln>
            </c:spPr>
          </c:dPt>
          <c:dLbls>
            <c:numFmt formatCode="General" sourceLinked="0"/>
            <c:dLbl>
              <c:idx val="0"/>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1"/>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2"/>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3"/>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4"/>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5"/>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dLbl>
              <c:idx val="6"/>
              <c:numFmt formatCode="General" sourceLinked="0"/>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dLbl>
            <c:txPr>
              <a:bodyPr wrap="square"/>
              <a:lstStyle/>
              <a:p>
                <a:pPr>
                  <a:defRPr b="0" sz="1197" spc="-1" strike="noStrike">
                    <a:solidFill>
                      <a:srgbClr val="262626"/>
                    </a:solidFill>
                    <a:latin typeface="Calibri"/>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No iniciada</c:v>
                </c:pt>
                <c:pt idx="1">
                  <c:v>En seguiment</c:v>
                </c:pt>
                <c:pt idx="2">
                  <c:v>Modificat/reorientada</c:v>
                </c:pt>
                <c:pt idx="3">
                  <c:v>Iniciada</c:v>
                </c:pt>
                <c:pt idx="4">
                  <c:v>Iniciada i executant-se</c:v>
                </c:pt>
                <c:pt idx="5">
                  <c:v>Finalitzada  </c:v>
                </c:pt>
                <c:pt idx="6">
                  <c:v>Finalitzada i executant-se</c:v>
                </c:pt>
              </c:strCache>
            </c:strRef>
          </c:cat>
          <c:val>
            <c:numRef>
              <c:f>0</c:f>
              <c:numCache>
                <c:formatCode>General</c:formatCode>
                <c:ptCount val="7"/>
                <c:pt idx="0">
                  <c:v>3</c:v>
                </c:pt>
                <c:pt idx="1">
                  <c:v>1</c:v>
                </c:pt>
                <c:pt idx="2">
                  <c:v>0</c:v>
                </c:pt>
                <c:pt idx="3">
                  <c:v>12</c:v>
                </c:pt>
                <c:pt idx="4">
                  <c:v>5</c:v>
                </c:pt>
                <c:pt idx="5">
                  <c:v>25</c:v>
                </c:pt>
                <c:pt idx="6">
                  <c:v>30</c:v>
                </c:pt>
              </c:numCache>
            </c:numRef>
          </c:val>
        </c:ser>
        <c:gapWidth val="219"/>
        <c:overlap val="-27"/>
        <c:axId val="622600"/>
        <c:axId val="12222651"/>
      </c:barChart>
      <c:catAx>
        <c:axId val="622600"/>
        <c:scaling>
          <c:orientation val="minMax"/>
        </c:scaling>
        <c:delete val="0"/>
        <c:axPos val="b"/>
        <c:minorGridlines>
          <c:spPr>
            <a:ln w="9360">
              <a:solidFill>
                <a:srgbClr val="f4f4f4"/>
              </a:solidFill>
              <a:round/>
            </a:ln>
          </c:spPr>
        </c:minorGridlines>
        <c:numFmt formatCode="General" sourceLinked="0"/>
        <c:majorTickMark val="none"/>
        <c:minorTickMark val="none"/>
        <c:tickLblPos val="nextTo"/>
        <c:spPr>
          <a:ln w="9360">
            <a:solidFill>
              <a:srgbClr val="dedede"/>
            </a:solidFill>
            <a:round/>
          </a:ln>
        </c:spPr>
        <c:txPr>
          <a:bodyPr rot="5400000"/>
          <a:lstStyle/>
          <a:p>
            <a:pPr>
              <a:defRPr b="0" sz="1197" spc="-1" strike="noStrike">
                <a:solidFill>
                  <a:srgbClr val="262626"/>
                </a:solidFill>
                <a:latin typeface="Calibri"/>
              </a:defRPr>
            </a:pPr>
          </a:p>
        </c:txPr>
        <c:crossAx val="12222651"/>
        <c:crosses val="autoZero"/>
        <c:auto val="1"/>
        <c:lblAlgn val="ctr"/>
        <c:lblOffset val="100"/>
        <c:noMultiLvlLbl val="0"/>
      </c:catAx>
      <c:valAx>
        <c:axId val="12222651"/>
        <c:scaling>
          <c:orientation val="minMax"/>
          <c:max val="50"/>
        </c:scaling>
        <c:delete val="0"/>
        <c:axPos val="l"/>
        <c:majorGridlines>
          <c:spPr>
            <a:ln w="9360">
              <a:solidFill>
                <a:srgbClr val="dedede"/>
              </a:solidFill>
              <a:round/>
            </a:ln>
          </c:spPr>
        </c:majorGridlines>
        <c:numFmt formatCode="General" sourceLinked="0"/>
        <c:majorTickMark val="none"/>
        <c:minorTickMark val="none"/>
        <c:tickLblPos val="nextTo"/>
        <c:spPr>
          <a:ln w="9360">
            <a:noFill/>
          </a:ln>
        </c:spPr>
        <c:txPr>
          <a:bodyPr/>
          <a:lstStyle/>
          <a:p>
            <a:pPr>
              <a:defRPr b="0" sz="1197" spc="-1" strike="noStrike">
                <a:solidFill>
                  <a:srgbClr val="262626"/>
                </a:solidFill>
                <a:latin typeface="Calibri"/>
              </a:defRPr>
            </a:pPr>
          </a:p>
        </c:txPr>
        <c:crossAx val="622600"/>
        <c:crosses val="autoZero"/>
        <c:crossBetween val="between"/>
      </c:valAx>
      <c:spPr>
        <a:noFill/>
        <a:ln w="0">
          <a:noFill/>
        </a:ln>
      </c:spPr>
    </c:plotArea>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percentStacked"/>
        <c:varyColors val="0"/>
        <c:ser>
          <c:idx val="0"/>
          <c:order val="0"/>
          <c:tx>
            <c:strRef>
              <c:f>label 0</c:f>
              <c:strCache>
                <c:ptCount val="1"/>
                <c:pt idx="0">
                  <c:v>Serie 1</c:v>
                </c:pt>
              </c:strCache>
            </c:strRef>
          </c:tx>
          <c:spPr>
            <a:solidFill>
              <a:srgbClr val="ff0000"/>
            </a:solidFill>
            <a:ln w="0">
              <a:noFill/>
            </a:ln>
          </c:spPr>
          <c:invertIfNegative val="0"/>
          <c:dLbls>
            <c:txPr>
              <a:bodyPr wrap="none"/>
              <a:lstStyle/>
              <a:p>
                <a:pPr>
                  <a:defRPr b="0" sz="1000" spc="-1" strike="noStrike">
                    <a:latin typeface="Arial"/>
                  </a:defRPr>
                </a:pPr>
              </a:p>
            </c:txP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Categoría 1</c:v>
                </c:pt>
              </c:strCache>
            </c:strRef>
          </c:cat>
          <c:val>
            <c:numRef>
              <c:f>0</c:f>
              <c:numCache>
                <c:formatCode>General</c:formatCode>
                <c:ptCount val="1"/>
                <c:pt idx="0">
                  <c:v>3</c:v>
                </c:pt>
              </c:numCache>
            </c:numRef>
          </c:val>
        </c:ser>
        <c:ser>
          <c:idx val="1"/>
          <c:order val="1"/>
          <c:tx>
            <c:strRef>
              <c:f>label 1</c:f>
              <c:strCache>
                <c:ptCount val="1"/>
                <c:pt idx="0">
                  <c:v>Serie 2</c:v>
                </c:pt>
              </c:strCache>
            </c:strRef>
          </c:tx>
          <c:spPr>
            <a:solidFill>
              <a:srgbClr val="ffc000"/>
            </a:solidFill>
            <a:ln w="0">
              <a:noFill/>
            </a:ln>
          </c:spPr>
          <c:invertIfNegative val="0"/>
          <c:dLbls>
            <c:txPr>
              <a:bodyPr wrap="none"/>
              <a:lstStyle/>
              <a:p>
                <a:pPr>
                  <a:defRPr b="0" sz="1000" spc="-1" strike="noStrike">
                    <a:latin typeface="Arial"/>
                  </a:defRPr>
                </a:pPr>
              </a:p>
            </c:txP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Categoría 1</c:v>
                </c:pt>
              </c:strCache>
            </c:strRef>
          </c:cat>
          <c:val>
            <c:numRef>
              <c:f>1</c:f>
              <c:numCache>
                <c:formatCode>General</c:formatCode>
                <c:ptCount val="1"/>
                <c:pt idx="0">
                  <c:v>1</c:v>
                </c:pt>
              </c:numCache>
            </c:numRef>
          </c:val>
        </c:ser>
        <c:ser>
          <c:idx val="2"/>
          <c:order val="2"/>
          <c:tx>
            <c:strRef>
              <c:f>label 2</c:f>
              <c:strCache>
                <c:ptCount val="1"/>
                <c:pt idx="0">
                  <c:v>Serie 3</c:v>
                </c:pt>
              </c:strCache>
            </c:strRef>
          </c:tx>
          <c:spPr>
            <a:solidFill>
              <a:srgbClr val="5c9b1d"/>
            </a:solidFill>
            <a:ln w="0">
              <a:noFill/>
            </a:ln>
          </c:spPr>
          <c:invertIfNegative val="0"/>
          <c:dLbls>
            <c:txPr>
              <a:bodyPr wrap="none"/>
              <a:lstStyle/>
              <a:p>
                <a:pPr>
                  <a:defRPr b="0" sz="1000" spc="-1" strike="noStrike">
                    <a:latin typeface="Arial"/>
                  </a:defRPr>
                </a:pPr>
              </a:p>
            </c:txP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Categoría 1</c:v>
                </c:pt>
              </c:strCache>
            </c:strRef>
          </c:cat>
          <c:val>
            <c:numRef>
              <c:f>2</c:f>
              <c:numCache>
                <c:formatCode>General</c:formatCode>
                <c:ptCount val="1"/>
                <c:pt idx="0">
                  <c:v>72</c:v>
                </c:pt>
              </c:numCache>
            </c:numRef>
          </c:val>
        </c:ser>
        <c:gapWidth val="150"/>
        <c:overlap val="100"/>
        <c:axId val="70561099"/>
        <c:axId val="6751247"/>
      </c:barChart>
      <c:catAx>
        <c:axId val="70561099"/>
        <c:scaling>
          <c:orientation val="minMax"/>
        </c:scaling>
        <c:delete val="1"/>
        <c:axPos val="b"/>
        <c:numFmt formatCode="[$-403]dd/mm/yyyy" sourceLinked="1"/>
        <c:majorTickMark val="none"/>
        <c:minorTickMark val="none"/>
        <c:tickLblPos val="none"/>
        <c:spPr>
          <a:ln w="9360">
            <a:solidFill>
              <a:srgbClr val="898989"/>
            </a:solidFill>
            <a:round/>
          </a:ln>
        </c:spPr>
        <c:txPr>
          <a:bodyPr/>
          <a:lstStyle/>
          <a:p>
            <a:pPr>
              <a:defRPr b="0" sz="1000" spc="-1" strike="noStrike">
                <a:solidFill>
                  <a:srgbClr val="262626"/>
                </a:solidFill>
                <a:latin typeface="Calibri"/>
              </a:defRPr>
            </a:pPr>
          </a:p>
        </c:txPr>
        <c:crossAx val="6751247"/>
        <c:auto val="1"/>
        <c:lblAlgn val="ctr"/>
        <c:lblOffset val="100"/>
        <c:noMultiLvlLbl val="0"/>
      </c:catAx>
      <c:valAx>
        <c:axId val="6751247"/>
        <c:scaling>
          <c:orientation val="minMax"/>
        </c:scaling>
        <c:delete val="0"/>
        <c:axPos val="l"/>
        <c:majorGridlines>
          <c:spPr>
            <a:ln w="9360">
              <a:solidFill>
                <a:srgbClr val="dedede"/>
              </a:solidFill>
              <a:round/>
            </a:ln>
          </c:spPr>
        </c:majorGridlines>
        <c:numFmt formatCode="0%" sourceLinked="0"/>
        <c:majorTickMark val="none"/>
        <c:minorTickMark val="none"/>
        <c:tickLblPos val="nextTo"/>
        <c:spPr>
          <a:ln w="9360">
            <a:noFill/>
          </a:ln>
        </c:spPr>
        <c:txPr>
          <a:bodyPr/>
          <a:lstStyle/>
          <a:p>
            <a:pPr>
              <a:defRPr b="0" sz="1000" spc="-1" strike="noStrike">
                <a:solidFill>
                  <a:srgbClr val="727272"/>
                </a:solidFill>
                <a:latin typeface="Calibri"/>
              </a:defRPr>
            </a:pPr>
          </a:p>
        </c:txPr>
        <c:crossAx val="70561099"/>
        <c:crosses val="autoZero"/>
        <c:crossBetween val="between"/>
      </c:valAx>
      <c:spPr>
        <a:noFill/>
        <a:ln w="0">
          <a:noFill/>
        </a:ln>
      </c:spPr>
    </c:plotArea>
    <c:plotVisOnly val="1"/>
    <c:dispBlanksAs val="gap"/>
  </c:chart>
  <c:spPr>
    <a:no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62" spc="-1" strike="noStrike">
                <a:solidFill>
                  <a:srgbClr val="262626"/>
                </a:solidFill>
                <a:latin typeface="Calibri"/>
              </a:defRPr>
            </a:pPr>
            <a:r>
              <a:rPr b="0" sz="1862" spc="-1" strike="noStrike">
                <a:solidFill>
                  <a:srgbClr val="262626"/>
                </a:solidFill>
                <a:latin typeface="Calibri"/>
              </a:rPr>
              <a:t>Àmbit actuació de les accions</a:t>
            </a:r>
          </a:p>
        </c:rich>
      </c:tx>
      <c:layout>
        <c:manualLayout>
          <c:xMode val="edge"/>
          <c:yMode val="edge"/>
          <c:x val="0.212542273195118"/>
          <c:y val="0.0168398894882252"/>
        </c:manualLayout>
      </c:layout>
      <c:overlay val="0"/>
      <c:spPr>
        <a:noFill/>
        <a:ln w="0">
          <a:noFill/>
        </a:ln>
      </c:spPr>
    </c:title>
    <c:autoTitleDeleted val="0"/>
    <c:plotArea>
      <c:layout>
        <c:manualLayout>
          <c:layoutTarget val="inner"/>
          <c:xMode val="edge"/>
          <c:yMode val="edge"/>
          <c:x val="0.28429642699603"/>
          <c:y val="0.100249967109591"/>
          <c:w val="0.487648875165417"/>
          <c:h val="0.731351138008157"/>
        </c:manualLayout>
      </c:layout>
      <c:doughnutChart>
        <c:varyColors val="1"/>
        <c:ser>
          <c:idx val="0"/>
          <c:order val="0"/>
          <c:tx>
            <c:strRef>
              <c:f>label 0</c:f>
              <c:strCache>
                <c:ptCount val="1"/>
                <c:pt idx="0">
                  <c:v>Àmbit actuació de les accions</c:v>
                </c:pt>
              </c:strCache>
            </c:strRef>
          </c:tx>
          <c:spPr>
            <a:solidFill>
              <a:srgbClr val="f4891e"/>
            </a:solidFill>
            <a:ln w="0">
              <a:noFill/>
            </a:ln>
          </c:spPr>
          <c:explosion val="0"/>
          <c:dPt>
            <c:idx val="0"/>
            <c:spPr>
              <a:solidFill>
                <a:srgbClr val="f4891e"/>
              </a:solidFill>
              <a:ln w="19080">
                <a:solidFill>
                  <a:srgbClr val="ffffff"/>
                </a:solidFill>
                <a:round/>
              </a:ln>
            </c:spPr>
          </c:dPt>
          <c:dPt>
            <c:idx val="1"/>
            <c:spPr>
              <a:solidFill>
                <a:srgbClr val="5c9b1d"/>
              </a:solidFill>
              <a:ln w="19080">
                <a:solidFill>
                  <a:srgbClr val="ffffff"/>
                </a:solidFill>
                <a:round/>
              </a:ln>
            </c:spPr>
          </c:dPt>
          <c:dLbls>
            <c:numFmt formatCode="General" sourceLinked="0"/>
            <c:dLbl>
              <c:idx val="0"/>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dLbl>
              <c:idx val="1"/>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txPr>
              <a:bodyPr wrap="square"/>
              <a:lstStyle/>
              <a:p>
                <a:pPr>
                  <a:defRPr b="0" sz="1197" spc="-1" strike="noStrike">
                    <a:solidFill>
                      <a:srgbClr val="262626"/>
                    </a:solidFill>
                    <a:latin typeface="Calibri"/>
                  </a:defRPr>
                </a:pPr>
              </a:p>
            </c:txPr>
            <c:showLegendKey val="0"/>
            <c:showVal val="1"/>
            <c:showCatName val="0"/>
            <c:showSerName val="0"/>
            <c:showPercent val="0"/>
            <c:separator>; </c:separator>
            <c:showLeaderLines val="1"/>
          </c:dLbls>
          <c:cat>
            <c:strRef>
              <c:f>categories</c:f>
              <c:strCache>
                <c:ptCount val="2"/>
                <c:pt idx="0">
                  <c:v>Específic de barri</c:v>
                </c:pt>
                <c:pt idx="1">
                  <c:v>De ciutat amb major incidència als barris</c:v>
                </c:pt>
              </c:strCache>
            </c:strRef>
          </c:cat>
          <c:val>
            <c:numRef>
              <c:f>0</c:f>
              <c:numCache>
                <c:formatCode>General</c:formatCode>
                <c:ptCount val="2"/>
                <c:pt idx="0">
                  <c:v>41</c:v>
                </c:pt>
                <c:pt idx="1">
                  <c:v>35</c:v>
                </c:pt>
              </c:numCache>
            </c:numRef>
          </c:val>
        </c:ser>
        <c:firstSliceAng val="0"/>
        <c:holeSize val="50"/>
      </c:doughnutChart>
      <c:spPr>
        <a:noFill/>
        <a:ln w="0">
          <a:noFill/>
        </a:ln>
      </c:spPr>
    </c:plotArea>
    <c:legend>
      <c:legendPos val="b"/>
      <c:overlay val="0"/>
      <c:spPr>
        <a:noFill/>
        <a:ln w="0">
          <a:noFill/>
        </a:ln>
      </c:spPr>
      <c:txPr>
        <a:bodyPr/>
        <a:lstStyle/>
        <a:p>
          <a:pPr>
            <a:defRPr b="0" sz="1197" spc="-1" strike="noStrike">
              <a:solidFill>
                <a:srgbClr val="262626"/>
              </a:solidFill>
              <a:latin typeface="Calibri"/>
            </a:defRPr>
          </a:pPr>
        </a:p>
      </c:txPr>
    </c:legend>
    <c:plotVisOnly val="1"/>
    <c:dispBlanksAs val="zero"/>
  </c:chart>
  <c:spPr>
    <a:no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62" spc="-1" strike="noStrike">
                <a:solidFill>
                  <a:srgbClr val="262626"/>
                </a:solidFill>
                <a:latin typeface="Calibri"/>
              </a:defRPr>
            </a:pPr>
            <a:r>
              <a:rPr b="0" sz="1862" spc="-1" strike="noStrike">
                <a:solidFill>
                  <a:srgbClr val="262626"/>
                </a:solidFill>
                <a:latin typeface="Calibri"/>
              </a:rPr>
              <a:t>Tipus d'accions</a:t>
            </a:r>
          </a:p>
        </c:rich>
      </c:tx>
      <c:layout>
        <c:manualLayout>
          <c:xMode val="edge"/>
          <c:yMode val="edge"/>
          <c:x val="0.366269666225555"/>
          <c:y val="0.00434153400868307"/>
        </c:manualLayout>
      </c:layout>
      <c:overlay val="0"/>
      <c:spPr>
        <a:noFill/>
        <a:ln w="0">
          <a:noFill/>
        </a:ln>
      </c:spPr>
    </c:title>
    <c:autoTitleDeleted val="0"/>
    <c:plotArea>
      <c:layout>
        <c:manualLayout>
          <c:layoutTarget val="inner"/>
          <c:xMode val="edge"/>
          <c:yMode val="edge"/>
          <c:x val="0.28429642699603"/>
          <c:y val="0.100249967109591"/>
          <c:w val="0.487648875165417"/>
          <c:h val="0.731351138008157"/>
        </c:manualLayout>
      </c:layout>
      <c:doughnutChart>
        <c:varyColors val="1"/>
        <c:ser>
          <c:idx val="0"/>
          <c:order val="0"/>
          <c:tx>
            <c:strRef>
              <c:f>label 0</c:f>
              <c:strCache>
                <c:ptCount val="1"/>
                <c:pt idx="0">
                  <c:v>Tipus d'accions</c:v>
                </c:pt>
              </c:strCache>
            </c:strRef>
          </c:tx>
          <c:spPr>
            <a:solidFill>
              <a:srgbClr val="f4891e"/>
            </a:solidFill>
            <a:ln w="0">
              <a:noFill/>
            </a:ln>
          </c:spPr>
          <c:explosion val="0"/>
          <c:dPt>
            <c:idx val="0"/>
            <c:spPr>
              <a:solidFill>
                <a:srgbClr val="f4891e"/>
              </a:solidFill>
              <a:ln w="19080">
                <a:solidFill>
                  <a:srgbClr val="ffffff"/>
                </a:solidFill>
                <a:round/>
              </a:ln>
            </c:spPr>
          </c:dPt>
          <c:dPt>
            <c:idx val="1"/>
            <c:spPr>
              <a:solidFill>
                <a:srgbClr val="5c9b1d"/>
              </a:solidFill>
              <a:ln w="19080">
                <a:solidFill>
                  <a:srgbClr val="ffffff"/>
                </a:solidFill>
                <a:round/>
              </a:ln>
            </c:spPr>
          </c:dPt>
          <c:dLbls>
            <c:numFmt formatCode="General" sourceLinked="0"/>
            <c:dLbl>
              <c:idx val="0"/>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dLbl>
              <c:idx val="1"/>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txPr>
              <a:bodyPr wrap="square"/>
              <a:lstStyle/>
              <a:p>
                <a:pPr>
                  <a:defRPr b="0" sz="1197" spc="-1" strike="noStrike">
                    <a:solidFill>
                      <a:srgbClr val="262626"/>
                    </a:solidFill>
                    <a:latin typeface="Calibri"/>
                  </a:defRPr>
                </a:pPr>
              </a:p>
            </c:txPr>
            <c:showLegendKey val="0"/>
            <c:showVal val="1"/>
            <c:showCatName val="0"/>
            <c:showSerName val="0"/>
            <c:showPercent val="0"/>
            <c:separator>; </c:separator>
            <c:showLeaderLines val="1"/>
          </c:dLbls>
          <c:cat>
            <c:strRef>
              <c:f>categories</c:f>
              <c:strCache>
                <c:ptCount val="2"/>
                <c:pt idx="0">
                  <c:v>Accions de continuïtat</c:v>
                </c:pt>
                <c:pt idx="1">
                  <c:v>Accions de millora</c:v>
                </c:pt>
              </c:strCache>
            </c:strRef>
          </c:cat>
          <c:val>
            <c:numRef>
              <c:f>0</c:f>
              <c:numCache>
                <c:formatCode>General</c:formatCode>
                <c:ptCount val="2"/>
                <c:pt idx="0">
                  <c:v>43</c:v>
                </c:pt>
                <c:pt idx="1">
                  <c:v>33</c:v>
                </c:pt>
              </c:numCache>
            </c:numRef>
          </c:val>
        </c:ser>
        <c:firstSliceAng val="0"/>
        <c:holeSize val="50"/>
      </c:doughnutChart>
      <c:spPr>
        <a:noFill/>
        <a:ln w="0">
          <a:noFill/>
        </a:ln>
      </c:spPr>
    </c:plotArea>
    <c:legend>
      <c:legendPos val="b"/>
      <c:overlay val="0"/>
      <c:spPr>
        <a:noFill/>
        <a:ln w="0">
          <a:noFill/>
        </a:ln>
      </c:spPr>
      <c:txPr>
        <a:bodyPr/>
        <a:lstStyle/>
        <a:p>
          <a:pPr>
            <a:defRPr b="0" sz="1197" spc="-1" strike="noStrike">
              <a:solidFill>
                <a:srgbClr val="262626"/>
              </a:solidFill>
              <a:latin typeface="Calibri"/>
            </a:defRPr>
          </a:pPr>
        </a:p>
      </c:txPr>
    </c:legend>
    <c:plotVisOnly val="1"/>
    <c:dispBlanksAs val="zero"/>
  </c:chart>
  <c:spPr>
    <a:noFill/>
    <a:ln w="936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sz="1862" spc="-1" strike="noStrike">
                <a:solidFill>
                  <a:srgbClr val="262626"/>
                </a:solidFill>
                <a:latin typeface="Calibri"/>
              </a:defRPr>
            </a:pPr>
            <a:r>
              <a:rPr b="0" sz="1862" spc="-1" strike="noStrike">
                <a:solidFill>
                  <a:srgbClr val="262626"/>
                </a:solidFill>
                <a:latin typeface="Calibri"/>
              </a:rPr>
              <a:t>Distribució segons el temps d'execució</a:t>
            </a:r>
          </a:p>
        </c:rich>
      </c:tx>
      <c:layout>
        <c:manualLayout>
          <c:xMode val="edge"/>
          <c:yMode val="edge"/>
          <c:x val="0.131965887369504"/>
          <c:y val="0.00013156163662676"/>
        </c:manualLayout>
      </c:layout>
      <c:overlay val="0"/>
      <c:spPr>
        <a:noFill/>
        <a:ln w="0">
          <a:noFill/>
        </a:ln>
      </c:spPr>
    </c:title>
    <c:autoTitleDeleted val="0"/>
    <c:plotArea>
      <c:layout>
        <c:manualLayout>
          <c:layoutTarget val="inner"/>
          <c:xMode val="edge"/>
          <c:yMode val="edge"/>
          <c:x val="0.28429642699603"/>
          <c:y val="0.100249967109591"/>
          <c:w val="0.487648875165417"/>
          <c:h val="0.731351138008157"/>
        </c:manualLayout>
      </c:layout>
      <c:doughnutChart>
        <c:varyColors val="1"/>
        <c:ser>
          <c:idx val="0"/>
          <c:order val="0"/>
          <c:tx>
            <c:strRef>
              <c:f>label 0</c:f>
              <c:strCache>
                <c:ptCount val="1"/>
                <c:pt idx="0">
                  <c:v>Distribució segons el temps d'execució</c:v>
                </c:pt>
              </c:strCache>
            </c:strRef>
          </c:tx>
          <c:spPr>
            <a:solidFill>
              <a:srgbClr val="f4891e"/>
            </a:solidFill>
            <a:ln w="0">
              <a:noFill/>
            </a:ln>
          </c:spPr>
          <c:explosion val="0"/>
          <c:dPt>
            <c:idx val="0"/>
            <c:spPr>
              <a:solidFill>
                <a:srgbClr val="f4891e"/>
              </a:solidFill>
              <a:ln w="19080">
                <a:solidFill>
                  <a:srgbClr val="ffffff"/>
                </a:solidFill>
                <a:round/>
              </a:ln>
            </c:spPr>
          </c:dPt>
          <c:dPt>
            <c:idx val="1"/>
            <c:spPr>
              <a:solidFill>
                <a:srgbClr val="5c9b1d"/>
              </a:solidFill>
              <a:ln w="19080">
                <a:solidFill>
                  <a:srgbClr val="ffffff"/>
                </a:solidFill>
                <a:round/>
              </a:ln>
            </c:spPr>
          </c:dPt>
          <c:dLbls>
            <c:numFmt formatCode="General" sourceLinked="0"/>
            <c:dLbl>
              <c:idx val="0"/>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dLbl>
              <c:idx val="1"/>
              <c:numFmt formatCode="General" sourceLinked="0"/>
              <c:txPr>
                <a:bodyPr wrap="square"/>
                <a:lstStyle/>
                <a:p>
                  <a:pPr>
                    <a:defRPr b="0" sz="1197" spc="-1" strike="noStrike">
                      <a:solidFill>
                        <a:srgbClr val="262626"/>
                      </a:solidFill>
                      <a:latin typeface="Calibri"/>
                    </a:defRPr>
                  </a:pPr>
                </a:p>
              </c:txPr>
              <c:showLegendKey val="0"/>
              <c:showVal val="1"/>
              <c:showCatName val="0"/>
              <c:showSerName val="0"/>
              <c:showPercent val="0"/>
              <c:separator>; </c:separator>
            </c:dLbl>
            <c:txPr>
              <a:bodyPr wrap="square"/>
              <a:lstStyle/>
              <a:p>
                <a:pPr>
                  <a:defRPr b="0" sz="1197" spc="-1" strike="noStrike">
                    <a:solidFill>
                      <a:srgbClr val="262626"/>
                    </a:solidFill>
                    <a:latin typeface="Calibri"/>
                  </a:defRPr>
                </a:pPr>
              </a:p>
            </c:txPr>
            <c:showLegendKey val="0"/>
            <c:showVal val="1"/>
            <c:showCatName val="0"/>
            <c:showSerName val="0"/>
            <c:showPercent val="0"/>
            <c:separator>; </c:separator>
            <c:showLeaderLines val="1"/>
          </c:dLbls>
          <c:cat>
            <c:strRef>
              <c:f>categories</c:f>
              <c:strCache>
                <c:ptCount val="2"/>
                <c:pt idx="0">
                  <c:v>Accions a curt termini</c:v>
                </c:pt>
                <c:pt idx="1">
                  <c:v>Accions a llarg termini</c:v>
                </c:pt>
              </c:strCache>
            </c:strRef>
          </c:cat>
          <c:val>
            <c:numRef>
              <c:f>0</c:f>
              <c:numCache>
                <c:formatCode>General</c:formatCode>
                <c:ptCount val="2"/>
                <c:pt idx="0">
                  <c:v>66</c:v>
                </c:pt>
                <c:pt idx="1">
                  <c:v>10</c:v>
                </c:pt>
              </c:numCache>
            </c:numRef>
          </c:val>
        </c:ser>
        <c:firstSliceAng val="0"/>
        <c:holeSize val="50"/>
      </c:doughnutChart>
      <c:spPr>
        <a:noFill/>
        <a:ln w="0">
          <a:noFill/>
        </a:ln>
      </c:spPr>
    </c:plotArea>
    <c:legend>
      <c:legendPos val="b"/>
      <c:overlay val="0"/>
      <c:spPr>
        <a:noFill/>
        <a:ln w="0">
          <a:noFill/>
        </a:ln>
      </c:spPr>
      <c:txPr>
        <a:bodyPr/>
        <a:lstStyle/>
        <a:p>
          <a:pPr>
            <a:defRPr b="0" sz="1197" spc="-1" strike="noStrike">
              <a:solidFill>
                <a:srgbClr val="262626"/>
              </a:solidFill>
              <a:latin typeface="Calibri"/>
            </a:defRPr>
          </a:pPr>
        </a:p>
      </c:txPr>
    </c:legend>
    <c:plotVisOnly val="1"/>
    <c:dispBlanksAs val="zero"/>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s-ES" sz="4400" spc="-1" strike="noStrike">
                <a:solidFill>
                  <a:srgbClr val="262626"/>
                </a:solidFill>
                <a:latin typeface="Arial"/>
              </a:rPr>
              <a:t>Pulse para desplazar la diapositiva</a:t>
            </a:r>
            <a:endParaRPr b="0" lang="es-ES" sz="4400" spc="-1" strike="noStrike">
              <a:solidFill>
                <a:srgbClr val="262626"/>
              </a:solidFill>
              <a:latin typeface="Arial"/>
            </a:endParaRPr>
          </a:p>
        </p:txBody>
      </p:sp>
      <p:sp>
        <p:nvSpPr>
          <p:cNvPr id="22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ca-ES" sz="2000" spc="-1" strike="noStrike">
                <a:latin typeface="Arial"/>
              </a:rPr>
              <a:t>Pulse para editar el formato de las notas</a:t>
            </a:r>
            <a:endParaRPr b="0" lang="ca-ES" sz="2000" spc="-1" strike="noStrike">
              <a:latin typeface="Arial"/>
            </a:endParaRPr>
          </a:p>
        </p:txBody>
      </p:sp>
      <p:sp>
        <p:nvSpPr>
          <p:cNvPr id="22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ca-ES" sz="1400" spc="-1" strike="noStrike">
                <a:latin typeface="Times New Roman"/>
              </a:rPr>
              <a:t>&lt;cabecera&gt;</a:t>
            </a:r>
            <a:endParaRPr b="0" lang="ca-ES" sz="1400" spc="-1" strike="noStrike">
              <a:latin typeface="Times New Roman"/>
            </a:endParaRPr>
          </a:p>
        </p:txBody>
      </p:sp>
      <p:sp>
        <p:nvSpPr>
          <p:cNvPr id="223" name="PlaceHolder 4"/>
          <p:cNvSpPr>
            <a:spLocks noGrp="1"/>
          </p:cNvSpPr>
          <p:nvPr>
            <p:ph type="dt" idx="15"/>
          </p:nvPr>
        </p:nvSpPr>
        <p:spPr>
          <a:xfrm>
            <a:off x="4278960" y="0"/>
            <a:ext cx="3280680" cy="534240"/>
          </a:xfrm>
          <a:prstGeom prst="rect">
            <a:avLst/>
          </a:prstGeom>
          <a:noFill/>
          <a:ln w="0">
            <a:noFill/>
          </a:ln>
        </p:spPr>
        <p:txBody>
          <a:bodyPr lIns="0" rIns="0" tIns="0" bIns="0" anchor="t">
            <a:noAutofit/>
          </a:bodyPr>
          <a:lstStyle>
            <a:lvl1pPr algn="r">
              <a:buNone/>
              <a:defRPr b="0" lang="ca-ES" sz="1400" spc="-1" strike="noStrike">
                <a:latin typeface="Times New Roman"/>
              </a:defRPr>
            </a:lvl1pPr>
          </a:lstStyle>
          <a:p>
            <a:pPr algn="r">
              <a:buNone/>
            </a:pPr>
            <a:r>
              <a:rPr b="0" lang="ca-ES" sz="1400" spc="-1" strike="noStrike">
                <a:latin typeface="Times New Roman"/>
              </a:rPr>
              <a:t>&lt;fecha/hora&gt;</a:t>
            </a:r>
            <a:endParaRPr b="0" lang="ca-ES" sz="1400" spc="-1" strike="noStrike">
              <a:latin typeface="Times New Roman"/>
            </a:endParaRPr>
          </a:p>
        </p:txBody>
      </p:sp>
      <p:sp>
        <p:nvSpPr>
          <p:cNvPr id="224" name="PlaceHolder 5"/>
          <p:cNvSpPr>
            <a:spLocks noGrp="1"/>
          </p:cNvSpPr>
          <p:nvPr>
            <p:ph type="ftr" idx="16"/>
          </p:nvPr>
        </p:nvSpPr>
        <p:spPr>
          <a:xfrm>
            <a:off x="0" y="10157400"/>
            <a:ext cx="3280680" cy="534240"/>
          </a:xfrm>
          <a:prstGeom prst="rect">
            <a:avLst/>
          </a:prstGeom>
          <a:noFill/>
          <a:ln w="0">
            <a:noFill/>
          </a:ln>
        </p:spPr>
        <p:txBody>
          <a:bodyPr lIns="0" rIns="0" tIns="0" bIns="0" anchor="b">
            <a:noAutofit/>
          </a:bodyPr>
          <a:lstStyle>
            <a:lvl1pPr>
              <a:defRPr b="0" lang="ca-ES" sz="1400" spc="-1" strike="noStrike">
                <a:latin typeface="Times New Roman"/>
              </a:defRPr>
            </a:lvl1pPr>
          </a:lstStyle>
          <a:p>
            <a:r>
              <a:rPr b="0" lang="ca-ES" sz="1400" spc="-1" strike="noStrike">
                <a:latin typeface="Times New Roman"/>
              </a:rPr>
              <a:t>&lt;pie de página&gt;</a:t>
            </a:r>
            <a:endParaRPr b="0" lang="ca-ES" sz="1400" spc="-1" strike="noStrike">
              <a:latin typeface="Times New Roman"/>
            </a:endParaRPr>
          </a:p>
        </p:txBody>
      </p:sp>
      <p:sp>
        <p:nvSpPr>
          <p:cNvPr id="225" name="PlaceHolder 6"/>
          <p:cNvSpPr>
            <a:spLocks noGrp="1"/>
          </p:cNvSpPr>
          <p:nvPr>
            <p:ph type="sldNum" idx="17"/>
          </p:nvPr>
        </p:nvSpPr>
        <p:spPr>
          <a:xfrm>
            <a:off x="4278960" y="10157400"/>
            <a:ext cx="3280680" cy="534240"/>
          </a:xfrm>
          <a:prstGeom prst="rect">
            <a:avLst/>
          </a:prstGeom>
          <a:noFill/>
          <a:ln w="0">
            <a:noFill/>
          </a:ln>
        </p:spPr>
        <p:txBody>
          <a:bodyPr lIns="0" rIns="0" tIns="0" bIns="0" anchor="b">
            <a:noAutofit/>
          </a:bodyPr>
          <a:lstStyle>
            <a:lvl1pPr algn="r">
              <a:buNone/>
              <a:defRPr b="0" lang="ca-ES" sz="1400" spc="-1" strike="noStrike">
                <a:latin typeface="Times New Roman"/>
              </a:defRPr>
            </a:lvl1pPr>
          </a:lstStyle>
          <a:p>
            <a:pPr algn="r">
              <a:buNone/>
            </a:pPr>
            <a:fld id="{F20C5378-D241-44C0-9B53-2CDFE91804F5}"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hyperlink" Target="https://www.decidimmataro.cat/uploads/decidim/attachment/file/178/DOCUMENT_DIAGNOSI_CERDANYOLA.pdf" TargetMode="External"/><Relationship Id="rId2" Type="http://schemas.openxmlformats.org/officeDocument/2006/relationships/hyperlink" Target="https://www.mataro.cat/es/actualidad/publicaciones/planes-pactos-y-convenios-municipales/plan-de-actuacion-integral-del-barrio-de" TargetMode="External"/><Relationship Id="rId3" Type="http://schemas.openxmlformats.org/officeDocument/2006/relationships/slide" Target="../slides/slide3.xml"/><Relationship Id="rId4"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0" name="PlaceHolder 1"/>
          <p:cNvSpPr>
            <a:spLocks noGrp="1"/>
          </p:cNvSpPr>
          <p:nvPr>
            <p:ph type="sldImg"/>
          </p:nvPr>
        </p:nvSpPr>
        <p:spPr>
          <a:xfrm>
            <a:off x="915840" y="743040"/>
            <a:ext cx="4965480" cy="3723840"/>
          </a:xfrm>
          <a:prstGeom prst="rect">
            <a:avLst/>
          </a:prstGeom>
          <a:ln w="0">
            <a:noFill/>
          </a:ln>
        </p:spPr>
      </p:sp>
      <p:sp>
        <p:nvSpPr>
          <p:cNvPr id="1231" name="PlaceHolder 2"/>
          <p:cNvSpPr>
            <a:spLocks noGrp="1"/>
          </p:cNvSpPr>
          <p:nvPr>
            <p:ph type="body"/>
          </p:nvPr>
        </p:nvSpPr>
        <p:spPr>
          <a:xfrm>
            <a:off x="679320" y="4716360"/>
            <a:ext cx="5438520" cy="4466880"/>
          </a:xfrm>
          <a:prstGeom prst="rect">
            <a:avLst/>
          </a:prstGeom>
          <a:noFill/>
          <a:ln w="0">
            <a:noFill/>
          </a:ln>
        </p:spPr>
        <p:txBody>
          <a:bodyPr numCol="1" spcCol="0" anchor="t">
            <a:noAutofit/>
          </a:bodyPr>
          <a:p>
            <a:endParaRPr b="0" lang="ca-ES" sz="2000" spc="-1" strike="noStrike">
              <a:latin typeface="Arial"/>
            </a:endParaRPr>
          </a:p>
        </p:txBody>
      </p:sp>
      <p:sp>
        <p:nvSpPr>
          <p:cNvPr id="1232" name="PlaceHolder 3"/>
          <p:cNvSpPr>
            <a:spLocks noGrp="1"/>
          </p:cNvSpPr>
          <p:nvPr>
            <p:ph type="sldNum" idx="43"/>
          </p:nvPr>
        </p:nvSpPr>
        <p:spPr>
          <a:xfrm>
            <a:off x="3849840" y="9429480"/>
            <a:ext cx="2945880" cy="496800"/>
          </a:xfrm>
          <a:prstGeom prst="rect">
            <a:avLst/>
          </a:prstGeom>
          <a:noFill/>
          <a:ln w="0">
            <a:noFill/>
          </a:ln>
        </p:spPr>
        <p:txBody>
          <a:bodyPr numCol="1" spcCol="0" anchor="b">
            <a:noAutofit/>
          </a:bodyPr>
          <a:lstStyle>
            <a:lvl1pPr algn="r">
              <a:lnSpc>
                <a:spcPct val="100000"/>
              </a:lnSpc>
              <a:buNone/>
              <a:defRPr b="0" lang="es-ES" sz="1200" spc="-1" strike="noStrike">
                <a:latin typeface="+mn-lt"/>
              </a:defRPr>
            </a:lvl1pPr>
          </a:lstStyle>
          <a:p>
            <a:pPr algn="r">
              <a:lnSpc>
                <a:spcPct val="100000"/>
              </a:lnSpc>
              <a:buNone/>
            </a:pPr>
            <a:fld id="{702FEAFB-6EBA-4AA4-98CF-EAAAAFA9EE5A}" type="slidenum">
              <a:rPr b="0" lang="es-ES" sz="1200" spc="-1" strike="noStrike">
                <a:latin typeface="+mn-lt"/>
              </a:rPr>
              <a:t>&lt;número&gt;</a:t>
            </a:fld>
            <a:endParaRPr b="0" lang="ca-E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1" name="PlaceHolder 1"/>
          <p:cNvSpPr>
            <a:spLocks noGrp="1"/>
          </p:cNvSpPr>
          <p:nvPr>
            <p:ph type="sldImg"/>
          </p:nvPr>
        </p:nvSpPr>
        <p:spPr>
          <a:xfrm>
            <a:off x="915840" y="743040"/>
            <a:ext cx="4965480" cy="3723840"/>
          </a:xfrm>
          <a:prstGeom prst="rect">
            <a:avLst/>
          </a:prstGeom>
          <a:ln w="0">
            <a:noFill/>
          </a:ln>
        </p:spPr>
      </p:sp>
      <p:sp>
        <p:nvSpPr>
          <p:cNvPr id="1252" name="PlaceHolder 2"/>
          <p:cNvSpPr>
            <a:spLocks noGrp="1"/>
          </p:cNvSpPr>
          <p:nvPr>
            <p:ph type="body"/>
          </p:nvPr>
        </p:nvSpPr>
        <p:spPr>
          <a:xfrm>
            <a:off x="679320" y="4716360"/>
            <a:ext cx="5438520" cy="4466880"/>
          </a:xfrm>
          <a:prstGeom prst="rect">
            <a:avLst/>
          </a:prstGeom>
          <a:noFill/>
          <a:ln w="0">
            <a:noFill/>
          </a:ln>
        </p:spPr>
        <p:txBody>
          <a:bodyPr anchor="t">
            <a:normAutofit fontScale="81000"/>
          </a:bodyPr>
          <a:p>
            <a:pPr marL="216000" indent="-216000">
              <a:lnSpc>
                <a:spcPct val="100000"/>
              </a:lnSpc>
              <a:buNone/>
            </a:pPr>
            <a:r>
              <a:rPr b="1" lang="ca-ES" sz="1200" spc="-1" strike="noStrike">
                <a:solidFill>
                  <a:srgbClr val="000000"/>
                </a:solidFill>
                <a:latin typeface="+mn-lt"/>
                <a:ea typeface="+mn-ea"/>
              </a:rPr>
              <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De les 72 accions que s’han incorporat per aquest 2022, es podria afirmar que </a:t>
            </a:r>
            <a:r>
              <a:rPr b="1" lang="ca-ES" sz="1200" spc="-1" strike="noStrike">
                <a:solidFill>
                  <a:srgbClr val="000000"/>
                </a:solidFill>
                <a:latin typeface="+mn-lt"/>
                <a:ea typeface="+mn-ea"/>
              </a:rPr>
              <a:t>un 94,73% han estat iniciades i en execució, o finalitzades</a:t>
            </a:r>
            <a:r>
              <a:rPr b="0" lang="ca-ES" sz="1200" spc="-1" strike="noStrike">
                <a:solidFill>
                  <a:srgbClr val="000000"/>
                </a:solidFill>
                <a:latin typeface="+mn-lt"/>
                <a:ea typeface="+mn-ea"/>
              </a:rPr>
              <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Val a dir, que algunes accions son de continuïtat, per això s’ha etiquetat en tant que finalitzada i en execució. Malgrat complir-se els objectius definits per aquest curs, el servei o la proposta no ha finalitzat, ja que continuen.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Amb relació a </a:t>
            </a:r>
            <a:r>
              <a:rPr b="1" lang="ca-ES" sz="1200" spc="-1" strike="noStrike">
                <a:solidFill>
                  <a:srgbClr val="000000"/>
                </a:solidFill>
                <a:latin typeface="+mn-lt"/>
                <a:ea typeface="+mn-ea"/>
              </a:rPr>
              <a:t>les 3 accions no iniciades</a:t>
            </a:r>
            <a:r>
              <a:rPr b="0" lang="ca-ES" sz="1200" spc="-1" strike="noStrike">
                <a:solidFill>
                  <a:srgbClr val="000000"/>
                </a:solidFill>
                <a:latin typeface="+mn-lt"/>
                <a:ea typeface="+mn-ea"/>
              </a:rPr>
              <a:t>, bàsicament són per algunes concrecions del moment d’elaboració de la proposta a principis d’any. Per un costat, hi havia la proposta de </a:t>
            </a:r>
            <a:r>
              <a:rPr b="1" lang="ca-ES" sz="1200" spc="-1" strike="noStrike">
                <a:solidFill>
                  <a:srgbClr val="000000"/>
                </a:solidFill>
                <a:latin typeface="+mn-lt"/>
                <a:ea typeface="+mn-ea"/>
              </a:rPr>
              <a:t>taller participatiu per a les entitats</a:t>
            </a:r>
            <a:r>
              <a:rPr b="0" lang="ca-ES" sz="1200" spc="-1" strike="noStrike">
                <a:solidFill>
                  <a:srgbClr val="000000"/>
                </a:solidFill>
                <a:latin typeface="+mn-lt"/>
                <a:ea typeface="+mn-ea"/>
              </a:rPr>
              <a:t>, però és una acció que es fa cada dos anys, alternant amb la Mostra de ciutat. També el </a:t>
            </a:r>
            <a:r>
              <a:rPr b="1" lang="ca-ES" sz="1200" spc="-1" strike="noStrike">
                <a:solidFill>
                  <a:srgbClr val="000000"/>
                </a:solidFill>
                <a:latin typeface="+mn-lt"/>
                <a:ea typeface="+mn-ea"/>
              </a:rPr>
              <a:t>Programa d’Agents de Convivència </a:t>
            </a:r>
            <a:r>
              <a:rPr b="0" lang="ca-ES" sz="1200" spc="-1" strike="noStrike">
                <a:solidFill>
                  <a:srgbClr val="000000"/>
                </a:solidFill>
                <a:latin typeface="+mn-lt"/>
                <a:ea typeface="+mn-ea"/>
              </a:rPr>
              <a:t>estava en fase de finalització i aquest curs es va dedicar a tancar casos. La darrera proposta  que no es va poder fer va ser la de  </a:t>
            </a:r>
            <a:r>
              <a:rPr b="1" lang="ca-ES" sz="1200" spc="-1" strike="noStrike">
                <a:solidFill>
                  <a:srgbClr val="000000"/>
                </a:solidFill>
                <a:latin typeface="+mn-lt"/>
                <a:ea typeface="+mn-ea"/>
              </a:rPr>
              <a:t>bons hàbits alimentaris</a:t>
            </a:r>
            <a:r>
              <a:rPr b="0" lang="ca-ES" sz="1200" spc="-1" strike="noStrike">
                <a:solidFill>
                  <a:srgbClr val="000000"/>
                </a:solidFill>
                <a:latin typeface="+mn-lt"/>
                <a:ea typeface="+mn-ea"/>
              </a:rPr>
              <a:t>  perquè es van destinar els recursos i temps a altres accions per les prioritats en el camp de la salut.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única acció en seguiment va ser la de </a:t>
            </a:r>
            <a:r>
              <a:rPr b="1" lang="ca-ES" sz="1200" spc="-1" strike="noStrike">
                <a:solidFill>
                  <a:srgbClr val="000000"/>
                </a:solidFill>
                <a:latin typeface="+mn-lt"/>
                <a:ea typeface="+mn-ea"/>
              </a:rPr>
              <a:t>tramitació dels ajuts autonòmics per a la rehabilitació i millora dels edificis.</a:t>
            </a:r>
            <a:r>
              <a:rPr b="0" lang="ca-ES" sz="1200" spc="-1" strike="noStrike">
                <a:solidFill>
                  <a:srgbClr val="000000"/>
                </a:solidFill>
                <a:latin typeface="+mn-lt"/>
                <a:ea typeface="+mn-ea"/>
              </a:rPr>
              <a:t> Bàsicament, la Generalitat no va obrir convocatòria específica per aquest àmbit i es va centrar en les subvencions del Fons </a:t>
            </a:r>
            <a:r>
              <a:rPr b="0" i="1" lang="ca-ES" sz="1200" spc="-1" strike="noStrike">
                <a:solidFill>
                  <a:srgbClr val="000000"/>
                </a:solidFill>
                <a:latin typeface="+mn-lt"/>
                <a:ea typeface="+mn-ea"/>
              </a:rPr>
              <a:t>next generation.</a:t>
            </a:r>
            <a:r>
              <a:rPr b="0" lang="ca-ES" sz="1200" spc="-1" strike="noStrike">
                <a:solidFill>
                  <a:srgbClr val="000000"/>
                </a:solidFill>
                <a:latin typeface="+mn-lt"/>
                <a:ea typeface="+mn-ea"/>
              </a:rPr>
              <a:t> Ara bé, per part de l’Ajuntament, si es va fer seguiment i tutela dels projectes d’obres de les convocatòries anteriors o informar d’aquesta línia a veïns i veïnes.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Les accions a </a:t>
            </a:r>
            <a:r>
              <a:rPr b="1" lang="ca-ES" sz="1200" spc="-1" strike="noStrike">
                <a:solidFill>
                  <a:srgbClr val="000000"/>
                </a:solidFill>
                <a:latin typeface="+mn-lt"/>
                <a:ea typeface="+mn-ea"/>
              </a:rPr>
              <a:t>llarg termini i de projectes d’obres, són les que concentren les accions en seguiment</a:t>
            </a:r>
            <a:r>
              <a:rPr b="0" lang="ca-ES" sz="1200" spc="-1" strike="noStrike">
                <a:solidFill>
                  <a:srgbClr val="000000"/>
                </a:solidFill>
                <a:latin typeface="+mn-lt"/>
                <a:ea typeface="+mn-ea"/>
              </a:rPr>
              <a:t>, com és el cas del desenvolupament del Sector del</a:t>
            </a:r>
            <a:r>
              <a:rPr b="1" lang="ca-ES" sz="1200" spc="-1" strike="noStrike">
                <a:solidFill>
                  <a:srgbClr val="000000"/>
                </a:solidFill>
                <a:latin typeface="+mn-lt"/>
                <a:ea typeface="+mn-ea"/>
              </a:rPr>
              <a:t> Sorrall, la redacció del Pla de l’Anella Verda </a:t>
            </a:r>
            <a:r>
              <a:rPr b="0" lang="ca-ES" sz="1200" spc="-1" strike="noStrike">
                <a:solidFill>
                  <a:srgbClr val="000000"/>
                </a:solidFill>
                <a:latin typeface="+mn-lt"/>
                <a:ea typeface="+mn-ea"/>
              </a:rPr>
              <a:t>o la redacció d’una proposta per a </a:t>
            </a:r>
            <a:r>
              <a:rPr b="1" lang="ca-ES" sz="1200" spc="-1" strike="noStrike">
                <a:solidFill>
                  <a:srgbClr val="000000"/>
                </a:solidFill>
                <a:latin typeface="+mn-lt"/>
                <a:ea typeface="+mn-ea"/>
              </a:rPr>
              <a:t>millorar l’atenció als veïns i veïnes </a:t>
            </a:r>
            <a:r>
              <a:rPr b="0" lang="ca-ES" sz="1200" spc="-1" strike="noStrike">
                <a:solidFill>
                  <a:srgbClr val="000000"/>
                </a:solidFill>
                <a:latin typeface="+mn-lt"/>
                <a:ea typeface="+mn-ea"/>
              </a:rPr>
              <a:t>al barri de Cerdanyola ubicada en el mòdul de l’antic Espai Jove, per destacar-ne algunes. De la resta d’accions iniciades, finalitzades o en execució, es dona comptes més endavant.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53" name="PlaceHolder 3"/>
          <p:cNvSpPr>
            <a:spLocks noGrp="1"/>
          </p:cNvSpPr>
          <p:nvPr>
            <p:ph type="sldNum" idx="50"/>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9A0402AB-054C-470B-BA03-325C4CE37897}"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4" name="PlaceHolder 1"/>
          <p:cNvSpPr>
            <a:spLocks noGrp="1"/>
          </p:cNvSpPr>
          <p:nvPr>
            <p:ph type="sldImg"/>
          </p:nvPr>
        </p:nvSpPr>
        <p:spPr>
          <a:xfrm>
            <a:off x="915840" y="743040"/>
            <a:ext cx="4965480" cy="3723840"/>
          </a:xfrm>
          <a:prstGeom prst="rect">
            <a:avLst/>
          </a:prstGeom>
          <a:ln w="0">
            <a:noFill/>
          </a:ln>
        </p:spPr>
      </p:sp>
      <p:sp>
        <p:nvSpPr>
          <p:cNvPr id="1255" name="PlaceHolder 2"/>
          <p:cNvSpPr>
            <a:spLocks noGrp="1"/>
          </p:cNvSpPr>
          <p:nvPr>
            <p:ph type="body"/>
          </p:nvPr>
        </p:nvSpPr>
        <p:spPr>
          <a:xfrm>
            <a:off x="679320" y="4716360"/>
            <a:ext cx="5438520" cy="4466880"/>
          </a:xfrm>
          <a:prstGeom prst="rect">
            <a:avLst/>
          </a:prstGeom>
          <a:noFill/>
          <a:ln w="0">
            <a:noFill/>
          </a:ln>
        </p:spPr>
        <p:txBody>
          <a:bodyPr anchor="t">
            <a:normAutofit fontScale="99000"/>
          </a:bodyPr>
          <a:p>
            <a:pPr marL="216000" indent="-216000">
              <a:lnSpc>
                <a:spcPct val="100000"/>
              </a:lnSpc>
              <a:buNone/>
            </a:pPr>
            <a:r>
              <a:rPr b="0" lang="ca-ES" sz="1200" spc="-1" strike="noStrike">
                <a:solidFill>
                  <a:srgbClr val="000000"/>
                </a:solidFill>
                <a:latin typeface="+mn-lt"/>
                <a:ea typeface="+mn-ea"/>
              </a:rPr>
              <a:t>Quan es va dissenyar el Pla Anual es va fer una distribució de diferents tipus d’accions per a poder-les descriure. Al llarg del 2022, s’han anat adaptant en funció de com ha evolucionat i ha estat poc alterat.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Cal remarcar el cas que hi ha hagut </a:t>
            </a:r>
            <a:r>
              <a:rPr b="1" lang="ca-ES" sz="1200" spc="-1" strike="noStrike">
                <a:solidFill>
                  <a:srgbClr val="000000"/>
                </a:solidFill>
                <a:latin typeface="+mn-lt"/>
                <a:ea typeface="+mn-ea"/>
              </a:rPr>
              <a:t>35 accions específiques i realitzades al barri de Cerdanyola. Les 41 restants, malgrat ser universals de ciutat, han tingut o tenen una major incidència </a:t>
            </a:r>
            <a:r>
              <a:rPr b="0" lang="ca-ES" sz="1200" spc="-1" strike="noStrike">
                <a:solidFill>
                  <a:srgbClr val="000000"/>
                </a:solidFill>
                <a:latin typeface="+mn-lt"/>
                <a:ea typeface="+mn-ea"/>
              </a:rPr>
              <a:t>en aquest territori o els beneficiaris/àries d’aquella acció en major grau són d’aquests barris.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Un element a destacar és que hi ha</a:t>
            </a:r>
            <a:r>
              <a:rPr b="1" lang="ca-ES" sz="1200" spc="-1" strike="noStrike">
                <a:solidFill>
                  <a:srgbClr val="000000"/>
                </a:solidFill>
                <a:latin typeface="+mn-lt"/>
                <a:ea typeface="+mn-ea"/>
              </a:rPr>
              <a:t> 33 accions de continuïtat. Això denota una trajectòria </a:t>
            </a:r>
            <a:r>
              <a:rPr b="0" lang="ca-ES" sz="1200" spc="-1" strike="noStrike">
                <a:solidFill>
                  <a:srgbClr val="000000"/>
                </a:solidFill>
                <a:latin typeface="+mn-lt"/>
                <a:ea typeface="+mn-ea"/>
              </a:rPr>
              <a:t>d’un gruix considerable d’accions que s’han consolidat en el temps, fruit de programes i accions anteriors o gràcies a la dinàmica d’incidir més en aquest barri des dels serveis públics. Però al mateix temps, també hi ha un volum considerable </a:t>
            </a:r>
            <a:r>
              <a:rPr b="1" lang="ca-ES" sz="1200" spc="-1" strike="noStrike">
                <a:solidFill>
                  <a:srgbClr val="000000"/>
                </a:solidFill>
                <a:latin typeface="+mn-lt"/>
                <a:ea typeface="+mn-ea"/>
              </a:rPr>
              <a:t>d’accions que són de millora</a:t>
            </a:r>
            <a:r>
              <a:rPr b="0" lang="ca-ES" sz="1200" spc="-1" strike="noStrike">
                <a:solidFill>
                  <a:srgbClr val="000000"/>
                </a:solidFill>
                <a:latin typeface="+mn-lt"/>
                <a:ea typeface="+mn-ea"/>
              </a:rPr>
              <a:t>, és a dir, que han incorporat elements nous o millores en aquella acció concreta. I com no, també hi ha accions que –com es va explicar en el Consell Territorial on es van presentar- procuren donar resposta a aportacions tècniques o demandades que es fan des del territori.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dinamisme del programa és present en les accions a curt termini; és a dir, que hi ha moltes accions que tenen aquesta lògica de realització en un temps breu o un any, malgrat que continuïn.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56" name="PlaceHolder 3"/>
          <p:cNvSpPr>
            <a:spLocks noGrp="1"/>
          </p:cNvSpPr>
          <p:nvPr>
            <p:ph type="sldNum" idx="51"/>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BAE01F02-F5B3-4D45-B424-2290AD722C94}"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7" name="PlaceHolder 1"/>
          <p:cNvSpPr>
            <a:spLocks noGrp="1"/>
          </p:cNvSpPr>
          <p:nvPr>
            <p:ph type="sldImg"/>
          </p:nvPr>
        </p:nvSpPr>
        <p:spPr>
          <a:xfrm>
            <a:off x="915840" y="743040"/>
            <a:ext cx="4965480" cy="3723840"/>
          </a:xfrm>
          <a:prstGeom prst="rect">
            <a:avLst/>
          </a:prstGeom>
          <a:ln w="0">
            <a:noFill/>
          </a:ln>
        </p:spPr>
      </p:sp>
      <p:sp>
        <p:nvSpPr>
          <p:cNvPr id="1258" name="PlaceHolder 2"/>
          <p:cNvSpPr>
            <a:spLocks noGrp="1"/>
          </p:cNvSpPr>
          <p:nvPr>
            <p:ph type="body"/>
          </p:nvPr>
        </p:nvSpPr>
        <p:spPr>
          <a:xfrm>
            <a:off x="679320" y="4716360"/>
            <a:ext cx="5438520" cy="4466880"/>
          </a:xfrm>
          <a:prstGeom prst="rect">
            <a:avLst/>
          </a:prstGeom>
          <a:noFill/>
          <a:ln w="0">
            <a:noFill/>
          </a:ln>
        </p:spPr>
        <p:txBody>
          <a:bodyPr anchor="t">
            <a:normAutofit fontScale="79000"/>
          </a:bodyPr>
          <a:p>
            <a:pPr marL="216000" indent="-216000">
              <a:lnSpc>
                <a:spcPct val="100000"/>
              </a:lnSpc>
              <a:buNone/>
            </a:pPr>
            <a:r>
              <a:rPr b="1" lang="ca-ES" sz="1200" spc="-1" strike="noStrike">
                <a:solidFill>
                  <a:srgbClr val="000000"/>
                </a:solidFill>
                <a:latin typeface="+mn-lt"/>
                <a:ea typeface="+mn-ea"/>
              </a:rPr>
              <a:t>Incorporació d’altres accions a realitzar als barris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dinamisme d’un any com el 2022 ha estat present no més en les accions d’aquest Pla; sinó que han aparegut demandes, necessitats i també oportunitats gràcies a diferents fonts de finançament, desenvolupament d’altres accions o impulsos per part de l’Ajuntament.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aquest motiu, durant aquest any s’han pogut realitzar algunes accions de millora així com accions concretes al barri.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Una de les millores, que ha tingut molta acceptació per part del veïnat han estan </a:t>
            </a:r>
            <a:r>
              <a:rPr b="1" lang="ca-ES" sz="1200" spc="-1" strike="noStrike">
                <a:solidFill>
                  <a:srgbClr val="000000"/>
                </a:solidFill>
                <a:latin typeface="+mn-lt"/>
                <a:ea typeface="+mn-ea"/>
              </a:rPr>
              <a:t>les activitats gratuïtes realitzades durant l’estiu</a:t>
            </a:r>
            <a:r>
              <a:rPr b="0" lang="ca-ES" sz="1200" spc="-1" strike="noStrike">
                <a:solidFill>
                  <a:srgbClr val="000000"/>
                </a:solidFill>
                <a:latin typeface="+mn-lt"/>
                <a:ea typeface="+mn-ea"/>
              </a:rPr>
              <a:t>, en període no lectiu pels infants, adolescents i les seves famílies. Més de </a:t>
            </a:r>
            <a:r>
              <a:rPr b="1" lang="ca-ES" sz="1200" spc="-1" strike="noStrike">
                <a:solidFill>
                  <a:srgbClr val="000000"/>
                </a:solidFill>
                <a:latin typeface="+mn-lt"/>
                <a:ea typeface="+mn-ea"/>
              </a:rPr>
              <a:t>105 infants diaris han gaudit de les activitats educatives</a:t>
            </a:r>
            <a:r>
              <a:rPr b="0" lang="ca-ES" sz="1200" spc="-1" strike="noStrike">
                <a:solidFill>
                  <a:srgbClr val="000000"/>
                </a:solidFill>
                <a:latin typeface="+mn-lt"/>
                <a:ea typeface="+mn-ea"/>
              </a:rPr>
              <a:t>, esportives i de lleure que s’han fet a les places i equipaments del barri, així com a </a:t>
            </a:r>
            <a:r>
              <a:rPr b="1" lang="ca-ES" sz="1200" spc="-1" strike="noStrike">
                <a:solidFill>
                  <a:srgbClr val="000000"/>
                </a:solidFill>
                <a:latin typeface="+mn-lt"/>
                <a:ea typeface="+mn-ea"/>
              </a:rPr>
              <a:t>la ludoteca, un espai de conciliació familiar amb una assistència diària de 20 nens i 3.520</a:t>
            </a:r>
            <a:r>
              <a:rPr b="0" lang="ca-ES" sz="1200" spc="-1" strike="noStrike">
                <a:solidFill>
                  <a:srgbClr val="000000"/>
                </a:solidFill>
                <a:latin typeface="+mn-lt"/>
                <a:ea typeface="+mn-ea"/>
              </a:rPr>
              <a:t> hores d’atenció directa.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Però també, a nivell d’obres s’ha realitzat la renovació de la </a:t>
            </a:r>
            <a:r>
              <a:rPr b="1" lang="ca-ES" sz="1200" spc="-1" strike="noStrike">
                <a:solidFill>
                  <a:srgbClr val="000000"/>
                </a:solidFill>
                <a:latin typeface="+mn-lt"/>
                <a:ea typeface="+mn-ea"/>
              </a:rPr>
              <a:t>xarxa de clavegueram i reurbanització del carrer Sant Domenico Savio</a:t>
            </a:r>
            <a:r>
              <a:rPr b="0" lang="ca-ES" sz="1200" spc="-1" strike="noStrike">
                <a:solidFill>
                  <a:srgbClr val="000000"/>
                </a:solidFill>
                <a:latin typeface="+mn-lt"/>
                <a:ea typeface="+mn-ea"/>
              </a:rPr>
              <a:t>, s’ha adaptat a l’edifici </a:t>
            </a:r>
            <a:r>
              <a:rPr b="1" lang="ca-ES" sz="1200" spc="-1" strike="noStrike">
                <a:solidFill>
                  <a:srgbClr val="000000"/>
                </a:solidFill>
                <a:latin typeface="+mn-lt"/>
                <a:ea typeface="+mn-ea"/>
              </a:rPr>
              <a:t>del carrer de València</a:t>
            </a:r>
            <a:r>
              <a:rPr b="0" lang="ca-ES" sz="1200" spc="-1" strike="noStrike">
                <a:solidFill>
                  <a:srgbClr val="000000"/>
                </a:solidFill>
                <a:latin typeface="+mn-lt"/>
                <a:ea typeface="+mn-ea"/>
              </a:rPr>
              <a:t> per a propiciar l’estalvi energètic i econòmic o s’ha renovat la xarxa d’abastament de la </a:t>
            </a:r>
            <a:r>
              <a:rPr b="1" lang="ca-ES" sz="1200" spc="-1" strike="noStrike">
                <a:solidFill>
                  <a:srgbClr val="000000"/>
                </a:solidFill>
                <a:latin typeface="+mn-lt"/>
                <a:ea typeface="+mn-ea"/>
              </a:rPr>
              <a:t>Ronda de la Cerdanya </a:t>
            </a:r>
            <a:r>
              <a:rPr b="0" lang="ca-ES" sz="1200" spc="-1" strike="noStrike">
                <a:solidFill>
                  <a:srgbClr val="000000"/>
                </a:solidFill>
                <a:latin typeface="+mn-lt"/>
                <a:ea typeface="+mn-ea"/>
              </a:rPr>
              <a:t>i el carrer de la Garrotxa.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 més, algunes de les propostes més votades dels pressupostos participatius Decidim Mataró, han tingut especial incidència al barri. De manera molt breu, entre els projectes més votats hi havia la proposta d’aparcaments gratuïts (33places), instal·lar passos de vianants intel·ligents, començar a treballar amb les escoles per al canvi climàtic, impulsar uns horts urbans entre el carrer de l’Estadi i Mare de Déu de la Cisa, o les millores al Parc del Turó de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Cal fer esment també, que en diferents consells territorials es va manifestar la preocupació i la percepció de brutícia al carrer i que era considerat un gran problema. Amb el nou concurs de la neteja a partir d’aquest any s’ha pogut apreciar una millora en la gestió. Encara hi ha molts elements que caldria anar revisant, però la percepció inicial ha davallat considerablement amb relació als problemes que hi havia en la gestió dels residus i la neteja a l’espai públic del barri. </a:t>
            </a:r>
            <a:endParaRPr b="0" lang="ca-ES" sz="1200" spc="-1" strike="noStrike">
              <a:latin typeface="Arial"/>
            </a:endParaRPr>
          </a:p>
        </p:txBody>
      </p:sp>
      <p:sp>
        <p:nvSpPr>
          <p:cNvPr id="1259" name="PlaceHolder 3"/>
          <p:cNvSpPr>
            <a:spLocks noGrp="1"/>
          </p:cNvSpPr>
          <p:nvPr>
            <p:ph type="sldNum" idx="52"/>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3B6052F1-951F-499C-BA63-A5158861F453}"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0" name="PlaceHolder 1"/>
          <p:cNvSpPr>
            <a:spLocks noGrp="1"/>
          </p:cNvSpPr>
          <p:nvPr>
            <p:ph type="sldImg"/>
          </p:nvPr>
        </p:nvSpPr>
        <p:spPr>
          <a:xfrm>
            <a:off x="915840" y="743040"/>
            <a:ext cx="4965480" cy="3723840"/>
          </a:xfrm>
          <a:prstGeom prst="rect">
            <a:avLst/>
          </a:prstGeom>
          <a:ln w="0">
            <a:noFill/>
          </a:ln>
        </p:spPr>
      </p:sp>
      <p:sp>
        <p:nvSpPr>
          <p:cNvPr id="1261" name="PlaceHolder 2"/>
          <p:cNvSpPr>
            <a:spLocks noGrp="1"/>
          </p:cNvSpPr>
          <p:nvPr>
            <p:ph type="body"/>
          </p:nvPr>
        </p:nvSpPr>
        <p:spPr>
          <a:xfrm>
            <a:off x="679320" y="4716360"/>
            <a:ext cx="5438520" cy="4466880"/>
          </a:xfrm>
          <a:prstGeom prst="rect">
            <a:avLst/>
          </a:prstGeom>
          <a:noFill/>
          <a:ln w="0">
            <a:noFill/>
          </a:ln>
        </p:spPr>
        <p:txBody>
          <a:bodyPr anchor="t">
            <a:normAutofit fontScale="79000"/>
          </a:bodyPr>
          <a:p>
            <a:pPr marL="216000" indent="-216000">
              <a:lnSpc>
                <a:spcPct val="100000"/>
              </a:lnSpc>
              <a:buNone/>
            </a:pPr>
            <a:r>
              <a:rPr b="1" lang="ca-ES" sz="1200" spc="-1" strike="noStrike">
                <a:solidFill>
                  <a:srgbClr val="000000"/>
                </a:solidFill>
                <a:latin typeface="+mn-lt"/>
                <a:ea typeface="+mn-ea"/>
              </a:rPr>
              <a:t>Incorporació d’altres accions a realitzar als barris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dinamisme d’un any com el 2022 ha estat present no més en les accions d’aquest Pla; sinó que han aparegut demandes, necessitats i també oportunitats gràcies a diferents fonts de finançament, desenvolupament d’altres accions o impulsos per part de l’Ajuntament. </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aquest motiu, durant aquest any s’han pogut realitzar algunes accions de millora així com accions concretes al barri.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Una de les millores, que ha tingut molta acceptació per part del veïnat han estan </a:t>
            </a:r>
            <a:r>
              <a:rPr b="1" lang="ca-ES" sz="1200" spc="-1" strike="noStrike">
                <a:solidFill>
                  <a:srgbClr val="000000"/>
                </a:solidFill>
                <a:latin typeface="+mn-lt"/>
                <a:ea typeface="+mn-ea"/>
              </a:rPr>
              <a:t>les activitats gratuïtes realitzades durant l’estiu</a:t>
            </a:r>
            <a:r>
              <a:rPr b="0" lang="ca-ES" sz="1200" spc="-1" strike="noStrike">
                <a:solidFill>
                  <a:srgbClr val="000000"/>
                </a:solidFill>
                <a:latin typeface="+mn-lt"/>
                <a:ea typeface="+mn-ea"/>
              </a:rPr>
              <a:t>, en període no lectiu pels infants, adolescents i les seves famílies. Més de </a:t>
            </a:r>
            <a:r>
              <a:rPr b="1" lang="ca-ES" sz="1200" spc="-1" strike="noStrike">
                <a:solidFill>
                  <a:srgbClr val="000000"/>
                </a:solidFill>
                <a:latin typeface="+mn-lt"/>
                <a:ea typeface="+mn-ea"/>
              </a:rPr>
              <a:t>105 infants diaris han gaudit de les activitats educatives</a:t>
            </a:r>
            <a:r>
              <a:rPr b="0" lang="ca-ES" sz="1200" spc="-1" strike="noStrike">
                <a:solidFill>
                  <a:srgbClr val="000000"/>
                </a:solidFill>
                <a:latin typeface="+mn-lt"/>
                <a:ea typeface="+mn-ea"/>
              </a:rPr>
              <a:t>, esportives i de lleure que s’han fet a les places i equipaments del barri, així com a </a:t>
            </a:r>
            <a:r>
              <a:rPr b="1" lang="ca-ES" sz="1200" spc="-1" strike="noStrike">
                <a:solidFill>
                  <a:srgbClr val="000000"/>
                </a:solidFill>
                <a:latin typeface="+mn-lt"/>
                <a:ea typeface="+mn-ea"/>
              </a:rPr>
              <a:t>la ludoteca, un espai de conciliació familiar amb una assistència diària de 20 nens i 3.520</a:t>
            </a:r>
            <a:r>
              <a:rPr b="0" lang="ca-ES" sz="1200" spc="-1" strike="noStrike">
                <a:solidFill>
                  <a:srgbClr val="000000"/>
                </a:solidFill>
                <a:latin typeface="+mn-lt"/>
                <a:ea typeface="+mn-ea"/>
              </a:rPr>
              <a:t> hores d’atenció directa.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Però també, a nivell d’obres s’ha realitzat la renovació de la </a:t>
            </a:r>
            <a:r>
              <a:rPr b="1" lang="ca-ES" sz="1200" spc="-1" strike="noStrike">
                <a:solidFill>
                  <a:srgbClr val="000000"/>
                </a:solidFill>
                <a:latin typeface="+mn-lt"/>
                <a:ea typeface="+mn-ea"/>
              </a:rPr>
              <a:t>xarxa de clavegueram i reurbanització del carrer Sant Domenico Savio</a:t>
            </a:r>
            <a:r>
              <a:rPr b="0" lang="ca-ES" sz="1200" spc="-1" strike="noStrike">
                <a:solidFill>
                  <a:srgbClr val="000000"/>
                </a:solidFill>
                <a:latin typeface="+mn-lt"/>
                <a:ea typeface="+mn-ea"/>
              </a:rPr>
              <a:t>, s’ha adaptat a l’edifici </a:t>
            </a:r>
            <a:r>
              <a:rPr b="1" lang="ca-ES" sz="1200" spc="-1" strike="noStrike">
                <a:solidFill>
                  <a:srgbClr val="000000"/>
                </a:solidFill>
                <a:latin typeface="+mn-lt"/>
                <a:ea typeface="+mn-ea"/>
              </a:rPr>
              <a:t>del carrer de València</a:t>
            </a:r>
            <a:r>
              <a:rPr b="0" lang="ca-ES" sz="1200" spc="-1" strike="noStrike">
                <a:solidFill>
                  <a:srgbClr val="000000"/>
                </a:solidFill>
                <a:latin typeface="+mn-lt"/>
                <a:ea typeface="+mn-ea"/>
              </a:rPr>
              <a:t> per a propiciar l’estalvi energètic i econòmic o s’ha renovat la xarxa d’abastament de la </a:t>
            </a:r>
            <a:r>
              <a:rPr b="1" lang="ca-ES" sz="1200" spc="-1" strike="noStrike">
                <a:solidFill>
                  <a:srgbClr val="000000"/>
                </a:solidFill>
                <a:latin typeface="+mn-lt"/>
                <a:ea typeface="+mn-ea"/>
              </a:rPr>
              <a:t>Ronda de la Cerdanya </a:t>
            </a:r>
            <a:r>
              <a:rPr b="0" lang="ca-ES" sz="1200" spc="-1" strike="noStrike">
                <a:solidFill>
                  <a:srgbClr val="000000"/>
                </a:solidFill>
                <a:latin typeface="+mn-lt"/>
                <a:ea typeface="+mn-ea"/>
              </a:rPr>
              <a:t>i el carrer de la Garrotxa.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 més, algunes de les propostes més votades dels pressupostos participatius Decidim Mataró, han tingut especial incidència al barri. De manera molt breu, entre els projectes més votats hi havia la proposta d’aparcaments gratuïts (33places), instal·lar passos de vianants intel·ligents, començar a treballar amb les escoles per al canvi climàtic, impulsar uns horts urbans entre el carrer de l’Estadi i Mare de Déu de la Cisa, o les millores al Parc del Turó de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Cal fer esment també, que en diferents consells territorials es va manifestar la preocupació i la percepció de brutícia al carrer i que era considerat un gran problema. Amb el nou concurs de la neteja a partir d’aquest any s’ha pogut apreciar una millora en la gestió. Encara hi ha molts elements que caldria anar revisant, però la percepció inicial ha davallat considerablement amb relació als problemes que hi havia en la gestió dels residus i la neteja a l’espai públic del barri.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62" name="PlaceHolder 3"/>
          <p:cNvSpPr>
            <a:spLocks noGrp="1"/>
          </p:cNvSpPr>
          <p:nvPr>
            <p:ph type="sldNum" idx="53"/>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29602E50-133F-4E82-8BB3-F6023ACF6BB4}"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3" name="PlaceHolder 1"/>
          <p:cNvSpPr>
            <a:spLocks noGrp="1"/>
          </p:cNvSpPr>
          <p:nvPr>
            <p:ph type="sldImg"/>
          </p:nvPr>
        </p:nvSpPr>
        <p:spPr>
          <a:xfrm>
            <a:off x="915840" y="743040"/>
            <a:ext cx="4965480" cy="3723840"/>
          </a:xfrm>
          <a:prstGeom prst="rect">
            <a:avLst/>
          </a:prstGeom>
          <a:ln w="0">
            <a:noFill/>
          </a:ln>
        </p:spPr>
      </p:sp>
      <p:sp>
        <p:nvSpPr>
          <p:cNvPr id="1264" name="PlaceHolder 2"/>
          <p:cNvSpPr>
            <a:spLocks noGrp="1"/>
          </p:cNvSpPr>
          <p:nvPr>
            <p:ph type="body"/>
          </p:nvPr>
        </p:nvSpPr>
        <p:spPr>
          <a:xfrm>
            <a:off x="679320" y="4716360"/>
            <a:ext cx="5438520" cy="4466880"/>
          </a:xfrm>
          <a:prstGeom prst="rect">
            <a:avLst/>
          </a:prstGeom>
          <a:noFill/>
          <a:ln w="0">
            <a:noFill/>
          </a:ln>
        </p:spPr>
        <p:txBody>
          <a:bodyPr anchor="t">
            <a:normAutofit fontScale="74000"/>
          </a:bodyPr>
          <a:p>
            <a:pPr marL="216000" indent="-216000">
              <a:lnSpc>
                <a:spcPct val="100000"/>
              </a:lnSpc>
              <a:buNone/>
            </a:pPr>
            <a:r>
              <a:rPr b="1" lang="ca-ES" sz="1200" spc="-1" strike="noStrike">
                <a:solidFill>
                  <a:srgbClr val="000000"/>
                </a:solidFill>
                <a:latin typeface="+mn-lt"/>
                <a:ea typeface="+mn-ea"/>
              </a:rPr>
              <a:t>Foment de la participació ciutadana.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Aquest 2022 hi ha hagut una embranzida considerable a través de l’Agència de Suport i Serveis a les Entitats. Un element remarcable és que la </a:t>
            </a:r>
            <a:r>
              <a:rPr b="1" lang="ca-ES" sz="1200" spc="-1" strike="noStrike">
                <a:solidFill>
                  <a:srgbClr val="000000"/>
                </a:solidFill>
                <a:latin typeface="+mn-lt"/>
                <a:ea typeface="+mn-ea"/>
              </a:rPr>
              <a:t>Taula d’Entitats de Cerdanyola </a:t>
            </a:r>
            <a:r>
              <a:rPr b="0" lang="ca-ES" sz="1200" spc="-1" strike="noStrike">
                <a:solidFill>
                  <a:srgbClr val="000000"/>
                </a:solidFill>
                <a:latin typeface="+mn-lt"/>
                <a:ea typeface="+mn-ea"/>
              </a:rPr>
              <a:t>ha continuat amb el seu impuls d’accions en col·laboració amb l’Agència. Potser un dels elements més destacables és la </a:t>
            </a:r>
            <a:r>
              <a:rPr b="1" lang="ca-ES" sz="1200" spc="-1" strike="noStrike">
                <a:solidFill>
                  <a:srgbClr val="000000"/>
                </a:solidFill>
                <a:latin typeface="+mn-lt"/>
                <a:ea typeface="+mn-ea"/>
              </a:rPr>
              <a:t>Mostra d’Entitats </a:t>
            </a:r>
            <a:r>
              <a:rPr b="0" lang="ca-ES" sz="1200" spc="-1" strike="noStrike">
                <a:solidFill>
                  <a:srgbClr val="000000"/>
                </a:solidFill>
                <a:latin typeface="+mn-lt"/>
                <a:ea typeface="+mn-ea"/>
              </a:rPr>
              <a:t>on van participar activament més de 35 entitats, escoles i instituts i es va fer durant tot un camp de setmana. Però també, cal tenir present moltes actes com l’acte dels desitjos amb col·laboració amb les escoles, la celebració d’actes al voltant del 8 de març... però també d’altres activitats culturals, exposicions fotogràfiques, dansa i cantades.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També aquest any, s’ha pogut editar </a:t>
            </a:r>
            <a:r>
              <a:rPr b="1" lang="ca-ES" sz="1200" spc="-1" strike="noStrike">
                <a:solidFill>
                  <a:srgbClr val="000000"/>
                </a:solidFill>
                <a:latin typeface="+mn-lt"/>
                <a:ea typeface="+mn-ea"/>
              </a:rPr>
              <a:t>l’eina informativa del butlletí </a:t>
            </a:r>
            <a:r>
              <a:rPr b="0" lang="ca-ES" sz="1200" spc="-1" strike="noStrike">
                <a:solidFill>
                  <a:srgbClr val="000000"/>
                </a:solidFill>
                <a:latin typeface="+mn-lt"/>
                <a:ea typeface="+mn-ea"/>
              </a:rPr>
              <a:t>de les entitats, que s’ha publicat telemàticament cada més informant dels elements de barri, divulgant que fan les entitats, oferint informació de recursos i també donant a conèixer cada més a una entitat.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a:t>
            </a:r>
            <a:r>
              <a:rPr b="1" lang="ca-ES" sz="1200" spc="-1" strike="noStrike">
                <a:solidFill>
                  <a:srgbClr val="000000"/>
                </a:solidFill>
                <a:latin typeface="+mn-lt"/>
                <a:ea typeface="+mn-ea"/>
              </a:rPr>
              <a:t>dimensió formativa </a:t>
            </a:r>
            <a:r>
              <a:rPr b="0" lang="ca-ES" sz="1200" spc="-1" strike="noStrike">
                <a:solidFill>
                  <a:srgbClr val="000000"/>
                </a:solidFill>
                <a:latin typeface="+mn-lt"/>
                <a:ea typeface="+mn-ea"/>
              </a:rPr>
              <a:t>per a les persones de les entitats s’ha centrat aquest any per a donar eines als membres de juntes, millorar la seva gestió i excepcionalment, s’ha pogut comptar amb el suport del periodista Alfred Picó que ha ofert diferents sessions. També, hi ha hagut  diferents sessions d’una acció que ha promogut la coneixença mútua de persones de diferents orígens com ha estat el </a:t>
            </a:r>
            <a:r>
              <a:rPr b="1" lang="ca-ES" sz="1200" spc="-1" strike="noStrike">
                <a:solidFill>
                  <a:srgbClr val="000000"/>
                </a:solidFill>
                <a:latin typeface="+mn-lt"/>
                <a:ea typeface="+mn-ea"/>
              </a:rPr>
              <a:t>“projecte cuinem la vida</a:t>
            </a:r>
            <a:r>
              <a:rPr b="0" lang="ca-ES" sz="1200" spc="-1" strike="noStrike">
                <a:solidFill>
                  <a:srgbClr val="000000"/>
                </a:solidFill>
                <a:latin typeface="+mn-lt"/>
                <a:ea typeface="+mn-ea"/>
              </a:rPr>
              <a:t>”.Tanmateix s’ha continuat amb la recerca de voluntaris i voluntàries, fent crides a la participació.</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Al mateix temps s’ha apostat per a que els veïns i veïnes de Cerdanyola  participessin als projectes de pressupostos participatius: </a:t>
            </a:r>
            <a:r>
              <a:rPr b="1" lang="ca-ES" sz="1200" spc="-1" strike="noStrike">
                <a:solidFill>
                  <a:srgbClr val="000000"/>
                </a:solidFill>
                <a:latin typeface="+mn-lt"/>
                <a:ea typeface="+mn-ea"/>
              </a:rPr>
              <a:t>Decidim Mataró i </a:t>
            </a:r>
            <a:r>
              <a:rPr b="0" lang="ca-ES" sz="1200" spc="-1" strike="noStrike">
                <a:solidFill>
                  <a:srgbClr val="000000"/>
                </a:solidFill>
                <a:latin typeface="+mn-lt"/>
                <a:ea typeface="+mn-ea"/>
              </a:rPr>
              <a:t>poder presentar propostes per a ser votades.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Cal remarcar que durant aquest curs s’ha començat a desplegar el </a:t>
            </a:r>
            <a:r>
              <a:rPr b="1" lang="ca-ES" sz="1200" spc="-1" strike="noStrike">
                <a:solidFill>
                  <a:srgbClr val="000000"/>
                </a:solidFill>
                <a:latin typeface="+mn-lt"/>
                <a:ea typeface="+mn-ea"/>
              </a:rPr>
              <a:t>Projecte Galeria d’iniciatives comunitàries </a:t>
            </a:r>
            <a:r>
              <a:rPr b="0" lang="ca-ES" sz="1200" spc="-1" strike="noStrike">
                <a:solidFill>
                  <a:srgbClr val="000000"/>
                </a:solidFill>
                <a:latin typeface="+mn-lt"/>
                <a:ea typeface="+mn-ea"/>
              </a:rPr>
              <a:t>a l’Espai Gatassa, en el marc del </a:t>
            </a:r>
            <a:r>
              <a:rPr b="1" lang="ca-ES" sz="1200" spc="-1" strike="noStrike">
                <a:solidFill>
                  <a:srgbClr val="000000"/>
                </a:solidFill>
                <a:latin typeface="+mn-lt"/>
                <a:ea typeface="+mn-ea"/>
              </a:rPr>
              <a:t>Barris i Comunitats </a:t>
            </a:r>
            <a:r>
              <a:rPr b="0" lang="ca-ES" sz="1200" spc="-1" strike="noStrike">
                <a:solidFill>
                  <a:srgbClr val="000000"/>
                </a:solidFill>
                <a:latin typeface="+mn-lt"/>
                <a:ea typeface="+mn-ea"/>
              </a:rPr>
              <a:t>per tal de generar noves sinergies de cooperació i cocreació entre l’administració i la ciutadania. El projecte posa el focus a l’Espai Gatassa com un espai de confluència dels diferents agents del barri per propiciar l’acció comunitària i la participació democràtica, mitjançant iniciatives de caràcter col·laboratiu. Fins a la data s’han gestat 14 iniciatives on els participants comparteixen els seus coneixements i experiències per impulsar projectes d’aprenentatge i apoderament dels veïns i veïnes, de dinamització esportiva i lleure, de cura de l’entorn, d’enfortiment dels vincles social i reforç del sentiment de pertinença.</a:t>
            </a:r>
            <a:endParaRPr b="0" lang="ca-ES" sz="1200" spc="-1" strike="noStrike">
              <a:latin typeface="Arial"/>
            </a:endParaRPr>
          </a:p>
        </p:txBody>
      </p:sp>
      <p:sp>
        <p:nvSpPr>
          <p:cNvPr id="1265" name="PlaceHolder 3"/>
          <p:cNvSpPr>
            <a:spLocks noGrp="1"/>
          </p:cNvSpPr>
          <p:nvPr>
            <p:ph type="sldNum" idx="54"/>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48F426A7-0007-43D7-9BA8-252C43F5F831}"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6" name="PlaceHolder 1"/>
          <p:cNvSpPr>
            <a:spLocks noGrp="1"/>
          </p:cNvSpPr>
          <p:nvPr>
            <p:ph type="sldImg"/>
          </p:nvPr>
        </p:nvSpPr>
        <p:spPr>
          <a:xfrm>
            <a:off x="915840" y="743040"/>
            <a:ext cx="4965480" cy="3723840"/>
          </a:xfrm>
          <a:prstGeom prst="rect">
            <a:avLst/>
          </a:prstGeom>
          <a:ln w="0">
            <a:noFill/>
          </a:ln>
        </p:spPr>
      </p:sp>
      <p:sp>
        <p:nvSpPr>
          <p:cNvPr id="1267"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68" name="PlaceHolder 3"/>
          <p:cNvSpPr>
            <a:spLocks noGrp="1"/>
          </p:cNvSpPr>
          <p:nvPr>
            <p:ph type="sldNum" idx="55"/>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35960183-89DD-4157-AEE3-B2992B81C5EC}"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9" name="PlaceHolder 1"/>
          <p:cNvSpPr>
            <a:spLocks noGrp="1"/>
          </p:cNvSpPr>
          <p:nvPr>
            <p:ph type="sldImg"/>
          </p:nvPr>
        </p:nvSpPr>
        <p:spPr>
          <a:xfrm>
            <a:off x="915840" y="743040"/>
            <a:ext cx="4965480" cy="3723840"/>
          </a:xfrm>
          <a:prstGeom prst="rect">
            <a:avLst/>
          </a:prstGeom>
          <a:ln w="0">
            <a:noFill/>
          </a:ln>
        </p:spPr>
      </p:sp>
      <p:sp>
        <p:nvSpPr>
          <p:cNvPr id="1270"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71" name="PlaceHolder 3"/>
          <p:cNvSpPr>
            <a:spLocks noGrp="1"/>
          </p:cNvSpPr>
          <p:nvPr>
            <p:ph type="sldNum" idx="56"/>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B8BB690D-9512-45E0-80DF-4B78C28B5871}"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2" name="PlaceHolder 1"/>
          <p:cNvSpPr>
            <a:spLocks noGrp="1"/>
          </p:cNvSpPr>
          <p:nvPr>
            <p:ph type="sldImg"/>
          </p:nvPr>
        </p:nvSpPr>
        <p:spPr>
          <a:xfrm>
            <a:off x="915840" y="743040"/>
            <a:ext cx="4965480" cy="3723840"/>
          </a:xfrm>
          <a:prstGeom prst="rect">
            <a:avLst/>
          </a:prstGeom>
          <a:ln w="0">
            <a:noFill/>
          </a:ln>
        </p:spPr>
      </p:sp>
      <p:sp>
        <p:nvSpPr>
          <p:cNvPr id="1273" name="PlaceHolder 2"/>
          <p:cNvSpPr>
            <a:spLocks noGrp="1"/>
          </p:cNvSpPr>
          <p:nvPr>
            <p:ph type="body"/>
          </p:nvPr>
        </p:nvSpPr>
        <p:spPr>
          <a:xfrm>
            <a:off x="679320" y="4716360"/>
            <a:ext cx="5438520" cy="4466880"/>
          </a:xfrm>
          <a:prstGeom prst="rect">
            <a:avLst/>
          </a:prstGeom>
          <a:noFill/>
          <a:ln w="0">
            <a:noFill/>
          </a:ln>
        </p:spPr>
        <p:txBody>
          <a:bodyPr anchor="t">
            <a:normAutofit fontScale="76000"/>
          </a:bodyPr>
          <a:p>
            <a:pPr marL="216000" indent="-216000">
              <a:lnSpc>
                <a:spcPct val="100000"/>
              </a:lnSpc>
              <a:buNone/>
            </a:pPr>
            <a:r>
              <a:rPr b="1" lang="ca-ES" sz="1200" spc="-1" strike="noStrike">
                <a:solidFill>
                  <a:srgbClr val="000000"/>
                </a:solidFill>
                <a:latin typeface="+mn-lt"/>
                <a:ea typeface="+mn-ea"/>
              </a:rPr>
              <a:t>Accions de millora de la seguretat i la convivència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Les queixes i problemes que generaven els vehicles abandonats era un element constant en diferents Consells i reunions amb veïnes i veïns. Per això, des de la Direcció de Seguretat, Civisme i Convivència es va fer una modificació de l’Ordenança Municipal de Mobilitat acompanya de millores en la gestió per a fer més efectiva la seva retirada. Això, juntament amb alguna campanya intensiva com les fetes als entorns del Sorrall o solar concrets, va permetre reduir fins un 23% el parc de vehicles abandonats en un semestre.</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soroll de places també era una queixa constant. En la mateixa línia es va modificar també l’Ordenança Municipal i es va continuar demanant suport a la Diputació de Barcelona, per tal de poder realitzar estudis concrets de places i carrers.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tal de millorar la percepció de seguretat, aquest any es van crear noves unitats policials i es va apostar per tal de poder tenir major presència des de l’òptica de la policia de proximitat, així com poder treballar també el fenomen de les ocupacions o conflictes a l’espai públic.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Alguns dels exemples en aquest àmbit concret va ser el treball i la gestió realitzats amb els habitatges del carrer de Jaume I on es va fer un procés de desnonament i protecció per problemes greus de seguretat i situació d’insalubritat, així com en determinats locals baixos del barri.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mediació ha estat una eina per tal de treballar també aquests problemes. Per això, aquest 2022 s’ha continuat amb els programes preventius de mediació amb 7 escoles i instituts dels barri, s’ha potenciat la mediació comunitària a l’espai públic i es va impulsar un grup de treball en xarxa per tal de poder millorar la convivència a l’espai públic i a les comunitats de veïnes i veïns. D’aquest grup, van sorgir propostes de cura i positivització de la imatge dels barris.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Una de les propostes sorgides va ser el programa d’etiquetatge per a promoure la cura de l’entorn, on es van acordar lemes, es va fer una festa i es van ubicar per mobiliari urbà i espais públic a través d’un grup de treball coordinat per l’Agència de Suport i Serveis a les Entitats. Va tenir una gran implicació de les escoles, com per exemple la de Joan Josep Peramàs i de l’associació de veïns i veïnes, amb un grup motor de 14 persones.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es. </a:t>
            </a:r>
            <a:endParaRPr b="0" lang="ca-ES" sz="1200" spc="-1" strike="noStrike">
              <a:latin typeface="Arial"/>
            </a:endParaRPr>
          </a:p>
        </p:txBody>
      </p:sp>
      <p:sp>
        <p:nvSpPr>
          <p:cNvPr id="1274" name="PlaceHolder 3"/>
          <p:cNvSpPr>
            <a:spLocks noGrp="1"/>
          </p:cNvSpPr>
          <p:nvPr>
            <p:ph type="sldNum" idx="57"/>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A79A7BAE-B3B2-4288-9BC6-5B3297BA349E}"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5" name="PlaceHolder 1"/>
          <p:cNvSpPr>
            <a:spLocks noGrp="1"/>
          </p:cNvSpPr>
          <p:nvPr>
            <p:ph type="sldImg"/>
          </p:nvPr>
        </p:nvSpPr>
        <p:spPr>
          <a:xfrm>
            <a:off x="915840" y="743040"/>
            <a:ext cx="4965480" cy="3723840"/>
          </a:xfrm>
          <a:prstGeom prst="rect">
            <a:avLst/>
          </a:prstGeom>
          <a:ln w="0">
            <a:noFill/>
          </a:ln>
        </p:spPr>
      </p:sp>
      <p:sp>
        <p:nvSpPr>
          <p:cNvPr id="1276"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0" lang="ca-ES" sz="1200" spc="-1" strike="noStrike">
                <a:solidFill>
                  <a:srgbClr val="000000"/>
                </a:solidFill>
                <a:latin typeface="+mn-lt"/>
                <a:ea typeface="+mn-ea"/>
              </a:rPr>
              <a:t>Per tal de millorar la percepció de seguretat, aquest any es van crear noves unitats policials i es va apostar per tal de poder tenir major presència des de l’òptica de la policia de proximitat, així com poder treballar també el fenomen de les ocupacions o conflictes a l’espai públic.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Alguns dels exemples en aquest àmbit concret va ser el treball i la gestió realitzats amb els habitatges del carrer de Jaume I on es va fer un procés de desnonament i protecció per problemes greus de seguretat i situació d’insalubritat, així com en determinats locals baixos del barri.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77" name="PlaceHolder 3"/>
          <p:cNvSpPr>
            <a:spLocks noGrp="1"/>
          </p:cNvSpPr>
          <p:nvPr>
            <p:ph type="sldNum" idx="58"/>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C91BB5E7-B30C-405E-B3A8-B9CA37CCD868}"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8" name="PlaceHolder 1"/>
          <p:cNvSpPr>
            <a:spLocks noGrp="1"/>
          </p:cNvSpPr>
          <p:nvPr>
            <p:ph type="sldImg"/>
          </p:nvPr>
        </p:nvSpPr>
        <p:spPr>
          <a:xfrm>
            <a:off x="915840" y="743040"/>
            <a:ext cx="4965480" cy="3723840"/>
          </a:xfrm>
          <a:prstGeom prst="rect">
            <a:avLst/>
          </a:prstGeom>
          <a:ln w="0">
            <a:noFill/>
          </a:ln>
        </p:spPr>
      </p:sp>
      <p:sp>
        <p:nvSpPr>
          <p:cNvPr id="1279" name="PlaceHolder 2"/>
          <p:cNvSpPr>
            <a:spLocks noGrp="1"/>
          </p:cNvSpPr>
          <p:nvPr>
            <p:ph type="body"/>
          </p:nvPr>
        </p:nvSpPr>
        <p:spPr>
          <a:xfrm>
            <a:off x="679320" y="4716360"/>
            <a:ext cx="5438520" cy="4466880"/>
          </a:xfrm>
          <a:prstGeom prst="rect">
            <a:avLst/>
          </a:prstGeom>
          <a:noFill/>
          <a:ln w="0">
            <a:noFill/>
          </a:ln>
        </p:spPr>
        <p:txBody>
          <a:bodyPr anchor="t">
            <a:normAutofit fontScale="78000"/>
          </a:bodyPr>
          <a:p>
            <a:pPr marL="216000" indent="-216000">
              <a:lnSpc>
                <a:spcPct val="100000"/>
              </a:lnSpc>
              <a:buNone/>
            </a:pPr>
            <a:r>
              <a:rPr b="1" lang="ca-ES" sz="1200" spc="-1" strike="noStrike">
                <a:solidFill>
                  <a:srgbClr val="000000"/>
                </a:solidFill>
                <a:latin typeface="+mn-lt"/>
                <a:ea typeface="+mn-ea"/>
              </a:rPr>
              <a:t>Polítiques educatives.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Les accions educatives es regulen pel curs escolar i no pas per un calendari anual. Malgrat això, es pot afirmar que hi ha hagut un gran impuls i consolidació de projectes aquest nou curs que va començar al setembre. Cal destacar el Projecte Mataró Educa + que ha augmentat l’oferta d’activitats assequibles en col·laboració amb les AFA i AMPAS, fent que continuïn per tercer any.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Les accions educatives s’han vist aquest curs també consolidades gràcies al Pla Educatiu d’Entorn, que fa anys es realitza. De manera particular, els patis oberts han continuat a l’Institut Escola Mar Mediterrània obrint més enllà del calendari escolar i coordinat amb d’altres recursos, les accions d’esport i lleure s’han concentrat els caps de setmana on s’han pogut fer tastets esportius i diferents accions... i com no altres accions com el reforç escolar, els tallers de català i casals lingüístics, així com accions i activitats com fem dansa, mostra de teatre, flaviol o accions de mentoria.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Una altra feina important que s’ha fet aquest curs, ha estat el treball per consensuar comunitat educativa, entitats i grups municipals amb relació al futur mapa escolar de ciutat. Això s’ha traslladat aquest curs amb un descens de les ràtios d’alumnes per aula més inferiors a cicle infantil, organitzar la secundària o permetre no haver de tancar cap línia aquest curs.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L’Oficina d’Orientació Educativa en coordinació a altres recursos municipals de joventut i ocupació ha superat els 500 usuaris/àries que han sol·licitat suport o orientació; un recurs dirigit a combatre l’abandonament educatiu i facilitar la re-inserció al sistema de joves de la ciutat i ubicat a l’edifici de 3 Roques en tant que recurs de ciutat.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També cal posar de relleu, que durant aquest curs l’Ajuntament de Mataró i el Departament d’Educació de la Generalitat van arribar a l’acord de la integració de l’IES Miquel Biada a la xarxa de centres educatius de la Generalitat. L’objectiu va ser de donar un nou impuls a la formació professionalitzadora i garantir el futur d’aquest centre educatiu. A més, s’ha treballat per tal d’oferir en el curs escolar proper una major oferta formativa de cicles formatius de grau mitjà i de grau superior, de Programes de formació i Inserció.</a:t>
            </a:r>
            <a:endParaRPr b="0" lang="ca-ES" sz="1200" spc="-1" strike="noStrike">
              <a:latin typeface="Arial"/>
            </a:endParaRPr>
          </a:p>
        </p:txBody>
      </p:sp>
      <p:sp>
        <p:nvSpPr>
          <p:cNvPr id="1280" name="PlaceHolder 3"/>
          <p:cNvSpPr>
            <a:spLocks noGrp="1"/>
          </p:cNvSpPr>
          <p:nvPr>
            <p:ph type="sldNum" idx="59"/>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86B7C9A3-EF78-45B2-BDEE-F9EFF2AA8ACE}"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3" name="PlaceHolder 1"/>
          <p:cNvSpPr>
            <a:spLocks noGrp="1"/>
          </p:cNvSpPr>
          <p:nvPr>
            <p:ph type="sldImg"/>
          </p:nvPr>
        </p:nvSpPr>
        <p:spPr>
          <a:xfrm>
            <a:off x="915840" y="743040"/>
            <a:ext cx="4965480" cy="3723840"/>
          </a:xfrm>
          <a:prstGeom prst="rect">
            <a:avLst/>
          </a:prstGeom>
          <a:ln w="0">
            <a:noFill/>
          </a:ln>
        </p:spPr>
      </p:sp>
      <p:sp>
        <p:nvSpPr>
          <p:cNvPr id="1234"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35" name="PlaceHolder 3"/>
          <p:cNvSpPr>
            <a:spLocks noGrp="1"/>
          </p:cNvSpPr>
          <p:nvPr>
            <p:ph type="sldNum" idx="44"/>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B57EADF9-8C3F-4583-A366-D090557A9377}"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1" name="PlaceHolder 1"/>
          <p:cNvSpPr>
            <a:spLocks noGrp="1"/>
          </p:cNvSpPr>
          <p:nvPr>
            <p:ph type="sldImg"/>
          </p:nvPr>
        </p:nvSpPr>
        <p:spPr>
          <a:xfrm>
            <a:off x="915840" y="743040"/>
            <a:ext cx="4965480" cy="3723840"/>
          </a:xfrm>
          <a:prstGeom prst="rect">
            <a:avLst/>
          </a:prstGeom>
          <a:ln w="0">
            <a:noFill/>
          </a:ln>
        </p:spPr>
      </p:sp>
      <p:sp>
        <p:nvSpPr>
          <p:cNvPr id="1282"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1" lang="ca-ES" sz="1200" spc="-1" strike="noStrike">
                <a:solidFill>
                  <a:srgbClr val="000000"/>
                </a:solidFill>
                <a:latin typeface="+mn-lt"/>
                <a:ea typeface="+mn-ea"/>
              </a:rPr>
              <a:t>Foment i pràctica esportiva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 més de les accions del Pla Educatiu d’Entorn esportives, aquest any s’ha millorat el sistema de beques i ajuts per a la pràctica esportiva de nois i noies dels barris.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tal de garantir també l’esport escolar, s’han facilitat les instal·lacions municipals per a ser utilitzades, i des de la Direcció d’Esports s’ha pagat les fitxes, àrbitres i tutors, així com promocionar aquest tipus de competicions i activitats. La dinamització de les pistes obertes ,s’ha englobat dins d’una actuació més global d’estiu.</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instal·lació esportiva del Camp de Futbol del Camí del Mig, també ha pogut renovar la gespa després d’anys d’usos intensius, i al mateix temps s’ha pogut millorar el sistema de rec per a fer-ho més eficient, així com poder detectar alguns problemes d’una coberta, que es repararà al 2023. </a:t>
            </a:r>
            <a:endParaRPr b="0" lang="ca-ES" sz="1200" spc="-1" strike="noStrike">
              <a:latin typeface="Arial"/>
            </a:endParaRPr>
          </a:p>
        </p:txBody>
      </p:sp>
      <p:sp>
        <p:nvSpPr>
          <p:cNvPr id="1283" name="PlaceHolder 3"/>
          <p:cNvSpPr>
            <a:spLocks noGrp="1"/>
          </p:cNvSpPr>
          <p:nvPr>
            <p:ph type="sldNum" idx="60"/>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E7BA0EB5-E98F-40E6-95C4-F67F6945B3A5}"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4" name="PlaceHolder 1"/>
          <p:cNvSpPr>
            <a:spLocks noGrp="1"/>
          </p:cNvSpPr>
          <p:nvPr>
            <p:ph type="sldImg"/>
          </p:nvPr>
        </p:nvSpPr>
        <p:spPr>
          <a:xfrm>
            <a:off x="915840" y="743040"/>
            <a:ext cx="4965480" cy="3723840"/>
          </a:xfrm>
          <a:prstGeom prst="rect">
            <a:avLst/>
          </a:prstGeom>
          <a:ln w="0">
            <a:noFill/>
          </a:ln>
        </p:spPr>
      </p:sp>
      <p:sp>
        <p:nvSpPr>
          <p:cNvPr id="1285"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1" lang="ca-ES" sz="1200" spc="-1" strike="noStrike">
                <a:solidFill>
                  <a:srgbClr val="000000"/>
                </a:solidFill>
                <a:latin typeface="+mn-lt"/>
                <a:ea typeface="+mn-ea"/>
              </a:rPr>
              <a:t>Gestió i convivència a les comunitats de veïnes i veïns.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Aquest any s’han atès </a:t>
            </a:r>
            <a:r>
              <a:rPr b="1" lang="ca-ES" sz="1200" spc="-1" strike="noStrike">
                <a:solidFill>
                  <a:srgbClr val="000000"/>
                </a:solidFill>
                <a:latin typeface="+mn-lt"/>
                <a:ea typeface="+mn-ea"/>
              </a:rPr>
              <a:t>183 comunitats de veïnes i veïns del barri de Cerdanyola </a:t>
            </a:r>
            <a:r>
              <a:rPr b="0" lang="ca-ES" sz="1200" spc="-1" strike="noStrike">
                <a:solidFill>
                  <a:srgbClr val="000000"/>
                </a:solidFill>
                <a:latin typeface="+mn-lt"/>
                <a:ea typeface="+mn-ea"/>
              </a:rPr>
              <a:t>que han demanat suport en la seva organització, treball diari o per abordar alguna problemàtica o problemes de rehabilitació al punt d’atenció del Centre Cívic de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millora a destacar del 2022, han estat l’aposta per la prevenció, la formació de presidents i referents, així com donar eines per a una millora en la gestió. En aquest sentit s’han fet diferents sessions de treball a l’Espai Gatassa amb accions de formació i intercanvis d’experiències amb la participació de tots i totes. D’altra banda, també s’ha començat a participar en diferents xarxes de professionals i barris d’altres municipis per tal de compartir experiències i conèixer com poder millorar estratègies o dinàmiques amb les comunitats.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suport a la rehabilitació s’ha treballat coordinadament entre el Programa de Suport  a Comunitats de Veïnes i Veïns i el Servei d’Habitatge per tal de poder acompanyar a 115 comunitats en complexos processos de rehabilitació, facilitar informació per tal d’abordar els dèficits constructius i patologies encara presents a molts edificis. Això s’ha traslladat, per exemple, en tres sol·licituds a la convocatòria de reducció de barreres als edificis o 2 per a mesures d’eficiència energètica dels fons </a:t>
            </a:r>
            <a:r>
              <a:rPr b="0" i="1" lang="ca-ES" sz="1200" spc="-1" strike="noStrike">
                <a:solidFill>
                  <a:srgbClr val="000000"/>
                </a:solidFill>
                <a:latin typeface="+mn-lt"/>
                <a:ea typeface="+mn-ea"/>
              </a:rPr>
              <a:t>next generation. </a:t>
            </a:r>
            <a:endParaRPr b="0" lang="ca-ES" sz="1200" spc="-1" strike="noStrike">
              <a:latin typeface="Arial"/>
            </a:endParaRPr>
          </a:p>
        </p:txBody>
      </p:sp>
      <p:sp>
        <p:nvSpPr>
          <p:cNvPr id="1286" name="PlaceHolder 3"/>
          <p:cNvSpPr>
            <a:spLocks noGrp="1"/>
          </p:cNvSpPr>
          <p:nvPr>
            <p:ph type="sldNum" idx="61"/>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F86F6163-F13C-4600-8614-BB2B6259D54F}"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PlaceHolder 1"/>
          <p:cNvSpPr>
            <a:spLocks noGrp="1"/>
          </p:cNvSpPr>
          <p:nvPr>
            <p:ph type="sldImg"/>
          </p:nvPr>
        </p:nvSpPr>
        <p:spPr>
          <a:xfrm>
            <a:off x="915840" y="743040"/>
            <a:ext cx="4965480" cy="3723840"/>
          </a:xfrm>
          <a:prstGeom prst="rect">
            <a:avLst/>
          </a:prstGeom>
          <a:ln w="0">
            <a:noFill/>
          </a:ln>
        </p:spPr>
      </p:sp>
      <p:sp>
        <p:nvSpPr>
          <p:cNvPr id="1288"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1" lang="ca-ES" sz="1200" spc="-1" strike="noStrike">
                <a:solidFill>
                  <a:srgbClr val="000000"/>
                </a:solidFill>
                <a:latin typeface="+mn-lt"/>
                <a:ea typeface="+mn-ea"/>
              </a:rPr>
              <a:t>Polítiques socials d’habitatge</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També des del Servei d’Habitatge s’ha treballat aquest any per tal de poder definir els edificis de la plaça Gatassa com un Entorn Residencial de Rehabilitació Programada i així poder ser beneficiari de futurs ajuts i programes dels fons europeus </a:t>
            </a:r>
            <a:r>
              <a:rPr b="0" i="1" lang="ca-ES" sz="1200" spc="-1" strike="noStrike">
                <a:solidFill>
                  <a:srgbClr val="000000"/>
                </a:solidFill>
                <a:latin typeface="+mn-lt"/>
                <a:ea typeface="+mn-ea"/>
              </a:rPr>
              <a:t>next generation.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disciplina d’habitatge ha estat present als barris, per tal d’identificar i sancionar sobretot habitatges buits, i s’han obert 88 expedients, amb la intenció de retornar-los al mercat de lloguer.</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Projecte Lloguem que feia uns anys es realitzava, ha vist la seva transformació cap a una cooperativa d’habitatges anomenat Bloc Cooperatiu després de tres anys.  Durant aquest any s’han pogut incorporar 59 habitatges de ciutat amb més de 100 cooperativistes.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D’altra banda, s’han adquirit 16 habitatges a la ciutat, 6 a Cerdanyola, per ampliar el parc d’habitatge públic de la ciutat i destinar-los al lloguer assequible.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89" name="PlaceHolder 3"/>
          <p:cNvSpPr>
            <a:spLocks noGrp="1"/>
          </p:cNvSpPr>
          <p:nvPr>
            <p:ph type="sldNum" idx="62"/>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446D7CFA-001C-4222-90A5-CB8D784447E6}"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PlaceHolder 1"/>
          <p:cNvSpPr>
            <a:spLocks noGrp="1"/>
          </p:cNvSpPr>
          <p:nvPr>
            <p:ph type="sldImg"/>
          </p:nvPr>
        </p:nvSpPr>
        <p:spPr>
          <a:xfrm>
            <a:off x="915840" y="743040"/>
            <a:ext cx="4965480" cy="3723840"/>
          </a:xfrm>
          <a:prstGeom prst="rect">
            <a:avLst/>
          </a:prstGeom>
          <a:ln w="0">
            <a:noFill/>
          </a:ln>
        </p:spPr>
      </p:sp>
      <p:sp>
        <p:nvSpPr>
          <p:cNvPr id="1291" name="PlaceHolder 2"/>
          <p:cNvSpPr>
            <a:spLocks noGrp="1"/>
          </p:cNvSpPr>
          <p:nvPr>
            <p:ph type="body"/>
          </p:nvPr>
        </p:nvSpPr>
        <p:spPr>
          <a:xfrm>
            <a:off x="679320" y="4716360"/>
            <a:ext cx="5438520" cy="4466880"/>
          </a:xfrm>
          <a:prstGeom prst="rect">
            <a:avLst/>
          </a:prstGeom>
          <a:noFill/>
          <a:ln w="0">
            <a:noFill/>
          </a:ln>
        </p:spPr>
        <p:txBody>
          <a:bodyPr anchor="t">
            <a:normAutofit/>
          </a:bodyPr>
          <a:p>
            <a:pPr>
              <a:lnSpc>
                <a:spcPct val="100000"/>
              </a:lnSpc>
              <a:spcBef>
                <a:spcPts val="360"/>
              </a:spcBef>
              <a:buNone/>
              <a:tabLst>
                <a:tab algn="l" pos="0"/>
              </a:tabLst>
            </a:pPr>
            <a:r>
              <a:rPr b="0" lang="ca-ES" sz="1200" spc="-1" strike="noStrike">
                <a:solidFill>
                  <a:srgbClr val="000000"/>
                </a:solidFill>
                <a:latin typeface="+mn-lt"/>
                <a:ea typeface="+mn-ea"/>
              </a:rPr>
              <a:t>Gràcies a l’impuls de l’Oficina Municipal d’Informació al Consumidor, s’ha pogut disposar de diferents professionals que han informat, assessorat i visitat entitats i comunitats. Aquest any s’ha centrat, a més, l’atenció en les estratègies per combatre les desigualtats que pateixen en les relacions de consum persones amb dèficits sensorials o funcionals. També s’han realitzat tallers de consum responsable per tal d’educar a joves i famílies. </a:t>
            </a:r>
            <a:endParaRPr b="0" lang="ca-ES" sz="1200" spc="-1" strike="noStrike">
              <a:latin typeface="Arial"/>
            </a:endParaRPr>
          </a:p>
          <a:p>
            <a:pPr>
              <a:lnSpc>
                <a:spcPct val="100000"/>
              </a:lnSpc>
              <a:buNone/>
              <a:tabLst>
                <a:tab algn="l" pos="0"/>
              </a:tabLst>
            </a:pPr>
            <a:endParaRPr b="0" lang="ca-ES" sz="1200" spc="-1" strike="noStrike">
              <a:latin typeface="Arial"/>
            </a:endParaRPr>
          </a:p>
        </p:txBody>
      </p:sp>
      <p:sp>
        <p:nvSpPr>
          <p:cNvPr id="1292" name="PlaceHolder 3"/>
          <p:cNvSpPr>
            <a:spLocks noGrp="1"/>
          </p:cNvSpPr>
          <p:nvPr>
            <p:ph type="sldNum" idx="63"/>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62A2BEB5-E6E1-4033-85A2-CBC3EFB9DACF}"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3" name="PlaceHolder 1"/>
          <p:cNvSpPr>
            <a:spLocks noGrp="1"/>
          </p:cNvSpPr>
          <p:nvPr>
            <p:ph type="sldImg"/>
          </p:nvPr>
        </p:nvSpPr>
        <p:spPr>
          <a:xfrm>
            <a:off x="915840" y="743040"/>
            <a:ext cx="4965480" cy="3723840"/>
          </a:xfrm>
          <a:prstGeom prst="rect">
            <a:avLst/>
          </a:prstGeom>
          <a:ln w="0">
            <a:noFill/>
          </a:ln>
        </p:spPr>
      </p:sp>
      <p:sp>
        <p:nvSpPr>
          <p:cNvPr id="1294"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0" lang="ca-ES" sz="1200" spc="-1" strike="noStrike">
                <a:solidFill>
                  <a:srgbClr val="000000"/>
                </a:solidFill>
                <a:latin typeface="+mn-lt"/>
                <a:ea typeface="+mn-ea"/>
              </a:rPr>
              <a:t>El nou Pla de Salut  de ciutat  podrà desenvolupar les seves accions durant aquest 2023, entre d’altres, gràcies al treball realitzat durant aquest any.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 nivell general, el Servei de Salut Pública ha hagut de concentrar els seus recursos a la gestió de l’impacte de la Covid-19, però ha pogut mantenir algunes accions de continuïtat com ha estat el programa de Salut Integral a 12 centres, oferir els cursos als instituts de cuines sense pares, realitzar accions de formació sobre bones pràctiques alimentàries dirigies a comerciants, així com tot el desenvolupament de les accions del Pla Municipal de Drogodependències.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95" name="PlaceHolder 3"/>
          <p:cNvSpPr>
            <a:spLocks noGrp="1"/>
          </p:cNvSpPr>
          <p:nvPr>
            <p:ph type="sldNum" idx="64"/>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ABFD6D4F-9A0B-4335-AB9C-C1AB13766E68}"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6" name="PlaceHolder 1"/>
          <p:cNvSpPr>
            <a:spLocks noGrp="1"/>
          </p:cNvSpPr>
          <p:nvPr>
            <p:ph type="sldImg"/>
          </p:nvPr>
        </p:nvSpPr>
        <p:spPr>
          <a:xfrm>
            <a:off x="915840" y="743040"/>
            <a:ext cx="4965480" cy="3723840"/>
          </a:xfrm>
          <a:prstGeom prst="rect">
            <a:avLst/>
          </a:prstGeom>
          <a:ln w="0">
            <a:noFill/>
          </a:ln>
        </p:spPr>
      </p:sp>
      <p:sp>
        <p:nvSpPr>
          <p:cNvPr id="1297" name="PlaceHolder 2"/>
          <p:cNvSpPr>
            <a:spLocks noGrp="1"/>
          </p:cNvSpPr>
          <p:nvPr>
            <p:ph type="body"/>
          </p:nvPr>
        </p:nvSpPr>
        <p:spPr>
          <a:xfrm>
            <a:off x="679320" y="4716360"/>
            <a:ext cx="5438520" cy="4466880"/>
          </a:xfrm>
          <a:prstGeom prst="rect">
            <a:avLst/>
          </a:prstGeom>
          <a:noFill/>
          <a:ln w="0">
            <a:noFill/>
          </a:ln>
        </p:spPr>
        <p:txBody>
          <a:bodyPr anchor="t">
            <a:normAutofit fontScale="80000"/>
          </a:bodyPr>
          <a:p>
            <a:pPr marL="216000" indent="-216000">
              <a:lnSpc>
                <a:spcPct val="100000"/>
              </a:lnSpc>
              <a:buNone/>
            </a:pPr>
            <a:r>
              <a:rPr b="1" lang="ca-ES" sz="1200" spc="-1" strike="noStrike">
                <a:solidFill>
                  <a:srgbClr val="000000"/>
                </a:solidFill>
                <a:latin typeface="+mn-lt"/>
                <a:ea typeface="+mn-ea"/>
              </a:rPr>
              <a:t>Accions d’ infància, joventut i gent gran activa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Gràcies a poder disposar d’un nou Espai Jove al barri com a punt de referència, d’informació i relació del jovent dels barris s’han pogut recuperar i impulsar noves accions per i amb els joves. I no només com accions de lleure i oci; sinó que aquest curs ha arrelat amb força accions d’energies i d’art urbà, així com una nova manera de d’abordar la prevenció de la salut mental amb el programa escolta jove.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darrer trimestre de l’any es va concentrar el debat protagonitzat pel jovent entorn als reptes de futur en l’acció Mataró amb mirada jove per tal de poder cloure el Pla Jove de Mataró 2018-2022 i començar a dissenyar amb la mirada dels joves el futur Pla Jove x Mataró.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Al mateix temps, des del Servei d’Igualtat i Diversitat Ciutadana s’ha pogut treballar conjuntament elements d’orientació educativa, com s’ha dit, informar als instituts o treballar accions ocupacionals coordinades a través del Dispositiu Local d’Inserció o de manera més concreta amb la figura de la referent juvenil d’ocupació.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Adreçat als infants, adolescents i les seves famílies, diferents serveis municipals amb la complicitat del teixit associatiu van oferir activitats lúdiques, socioeducatives, esportives i culturals durant les vacances d’estiu. La campanya anomenada Viu un  Estiu de Diversió a Mataró  va ocupar diferents espais del barri de Cerdanyola: Plaça Onze de Setembre, Parc de Cerdanyola, biblioteca Pompeu Fabra, Institut Escola Mar Mediterrània, pista municipal Remigi Herrero i l'Espai Gatassa amb activitats de cinema, jocs de taula, espectacles artístics, cinema... Tanmateix, es va posar en marxa una ludoteca com espai de conciliació per a les famílies a l’Espai Gatassa.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Casal de la Gent Gran al llarg d’aquest curs ha pogut anar recuperant la seva normalitat després d’un temps de mesures i restriccions. Gràcies a voluntaris i voluntàries s’han pogut recuperar totes les activats als casals Oriol Batista i de Cerdanyola. També s’ha continuat treballant en el projecte del Pla de Ciutats Amigues de la Gent Gran.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98" name="PlaceHolder 3"/>
          <p:cNvSpPr>
            <a:spLocks noGrp="1"/>
          </p:cNvSpPr>
          <p:nvPr>
            <p:ph type="sldNum" idx="65"/>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35E908D0-AC7F-4747-B793-BE6C07ED0B10}"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9" name="PlaceHolder 1"/>
          <p:cNvSpPr>
            <a:spLocks noGrp="1"/>
          </p:cNvSpPr>
          <p:nvPr>
            <p:ph type="sldImg"/>
          </p:nvPr>
        </p:nvSpPr>
        <p:spPr>
          <a:xfrm>
            <a:off x="915840" y="743040"/>
            <a:ext cx="4965480" cy="3723840"/>
          </a:xfrm>
          <a:prstGeom prst="rect">
            <a:avLst/>
          </a:prstGeom>
          <a:ln w="0">
            <a:noFill/>
          </a:ln>
        </p:spPr>
      </p:sp>
      <p:sp>
        <p:nvSpPr>
          <p:cNvPr id="1300"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301" name="PlaceHolder 3"/>
          <p:cNvSpPr>
            <a:spLocks noGrp="1"/>
          </p:cNvSpPr>
          <p:nvPr>
            <p:ph type="sldNum" idx="66"/>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EFD681E7-C37F-443C-B112-3EBFF6297BB3}"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2" name="PlaceHolder 1"/>
          <p:cNvSpPr>
            <a:spLocks noGrp="1"/>
          </p:cNvSpPr>
          <p:nvPr>
            <p:ph type="sldImg"/>
          </p:nvPr>
        </p:nvSpPr>
        <p:spPr>
          <a:xfrm>
            <a:off x="915840" y="743040"/>
            <a:ext cx="4965480" cy="3723840"/>
          </a:xfrm>
          <a:prstGeom prst="rect">
            <a:avLst/>
          </a:prstGeom>
          <a:ln w="0">
            <a:noFill/>
          </a:ln>
        </p:spPr>
      </p:sp>
      <p:sp>
        <p:nvSpPr>
          <p:cNvPr id="1303"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0" lang="ca-ES" sz="1200" spc="-1" strike="noStrike">
                <a:solidFill>
                  <a:srgbClr val="000000"/>
                </a:solidFill>
                <a:latin typeface="+mn-lt"/>
                <a:ea typeface="+mn-ea"/>
              </a:rPr>
              <a:t>En l’àmbit de la interculturalitat s’ha mantingut el joc de l’aualè, atès que ha estat molt demandat per les escoles.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El Projecte Totes Plegades ha passat a ser de gestió directe de l’Ajuntament i amb col·aboració de les entitats del territori. Aquest curs ha pogut millorar la coordinació amb l’Escola d’Adults  accedint així a elements de formació reglada i formadors professionals.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Mediació Intercultural és una alta acció de continuïtat que ha tingut especial rellevància a Rocafonda i El Palau, sobretot perquè han estat llocs de destí de molta població migrant.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Durant aquest 2022, s’ha fet un pas endavant en la millora de l’acollida. S’ofereix la informació des de les Oficines d’Atenció al Ciutadà el que ha començat a incorporar millores per a les persones nouvingudes a la ciutat.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També, s’han pogut consolidar algunes accions dirigides a joves migrants gràcies al projecte Arrelem per inserir-los al mercat laboral i educatiu o el programa de mentories, i s’han consolidat els valors de la perspectiva de treball intergeneracional i intercultural als Espais Joves. </a:t>
            </a:r>
            <a:endParaRPr b="0" lang="ca-ES" sz="1200" spc="-1" strike="noStrike">
              <a:latin typeface="Arial"/>
            </a:endParaRPr>
          </a:p>
        </p:txBody>
      </p:sp>
      <p:sp>
        <p:nvSpPr>
          <p:cNvPr id="1304" name="PlaceHolder 3"/>
          <p:cNvSpPr>
            <a:spLocks noGrp="1"/>
          </p:cNvSpPr>
          <p:nvPr>
            <p:ph type="sldNum" idx="67"/>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95199972-FF3A-4117-9488-F9E106A49799}"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5" name="PlaceHolder 1"/>
          <p:cNvSpPr>
            <a:spLocks noGrp="1"/>
          </p:cNvSpPr>
          <p:nvPr>
            <p:ph type="sldImg"/>
          </p:nvPr>
        </p:nvSpPr>
        <p:spPr>
          <a:xfrm>
            <a:off x="915840" y="743040"/>
            <a:ext cx="4965480" cy="3723840"/>
          </a:xfrm>
          <a:prstGeom prst="rect">
            <a:avLst/>
          </a:prstGeom>
          <a:ln w="0">
            <a:noFill/>
          </a:ln>
        </p:spPr>
      </p:sp>
      <p:sp>
        <p:nvSpPr>
          <p:cNvPr id="1306"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0" lang="ca-ES" sz="1200" spc="-1" strike="noStrike">
                <a:solidFill>
                  <a:srgbClr val="000000"/>
                </a:solidFill>
                <a:latin typeface="+mn-lt"/>
                <a:ea typeface="+mn-ea"/>
              </a:rPr>
              <a:t>A través de les oportunitats que ha facilitat la convocatòria Treball als Barris 2022 s’ha pogut continuar treballant amb els diferents dispositius laborals dirigits a la població que viu o treballa als barris de Rocafonda, El Palau i l’Escorxador.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Gràcies al programa 30 Plus, 120 persones en situació d’atur van aconseguir inserir-se al mercat de treball i també es va oferir una formació específica a través delsprogrames Jo També i Incorporat,  o s’han pogut contractar 18 persones en tant que plans d’ocupació.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Amb la nova agent d’ocupació local de Treball als Barris, durant aquest 2022 s’ha treballat per tal d’unificar i millorar l’estratègia de les accions sociolaborals, unificant així els dispositius per transformar-los en un nou programa anomenat SOM als barris, que comença a desenvolupar-se al 2023. Com a novetat també, val a dir que el Servei d’Ocupació de Mataró s’ha descentralitzat oferint uns dies un punt d’atenció al Centre Cívic de Rocadonda. </a:t>
            </a:r>
            <a:endParaRPr b="0" lang="ca-ES" sz="1200" spc="-1" strike="noStrike">
              <a:latin typeface="Arial"/>
            </a:endParaRPr>
          </a:p>
        </p:txBody>
      </p:sp>
      <p:sp>
        <p:nvSpPr>
          <p:cNvPr id="1307" name="PlaceHolder 3"/>
          <p:cNvSpPr>
            <a:spLocks noGrp="1"/>
          </p:cNvSpPr>
          <p:nvPr>
            <p:ph type="sldNum" idx="68"/>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F1152AE1-AA03-48BF-9C36-9A05AC5C09B4}"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8" name="PlaceHolder 1"/>
          <p:cNvSpPr>
            <a:spLocks noGrp="1"/>
          </p:cNvSpPr>
          <p:nvPr>
            <p:ph type="sldImg"/>
          </p:nvPr>
        </p:nvSpPr>
        <p:spPr>
          <a:xfrm>
            <a:off x="915840" y="743040"/>
            <a:ext cx="4965480" cy="3723840"/>
          </a:xfrm>
          <a:prstGeom prst="rect">
            <a:avLst/>
          </a:prstGeom>
          <a:ln w="0">
            <a:noFill/>
          </a:ln>
        </p:spPr>
      </p:sp>
      <p:sp>
        <p:nvSpPr>
          <p:cNvPr id="1309"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310" name="PlaceHolder 3"/>
          <p:cNvSpPr>
            <a:spLocks noGrp="1"/>
          </p:cNvSpPr>
          <p:nvPr>
            <p:ph type="sldNum" idx="69"/>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0854C019-F301-43EE-9A14-3CD22C9F75A3}"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6" name="PlaceHolder 1"/>
          <p:cNvSpPr>
            <a:spLocks noGrp="1"/>
          </p:cNvSpPr>
          <p:nvPr>
            <p:ph type="sldImg"/>
          </p:nvPr>
        </p:nvSpPr>
        <p:spPr>
          <a:xfrm>
            <a:off x="915840" y="743040"/>
            <a:ext cx="4965480" cy="3723840"/>
          </a:xfrm>
          <a:prstGeom prst="rect">
            <a:avLst/>
          </a:prstGeom>
          <a:ln w="0">
            <a:noFill/>
          </a:ln>
        </p:spPr>
      </p:sp>
      <p:sp>
        <p:nvSpPr>
          <p:cNvPr id="1237" name="PlaceHolder 2"/>
          <p:cNvSpPr>
            <a:spLocks noGrp="1"/>
          </p:cNvSpPr>
          <p:nvPr>
            <p:ph type="body"/>
          </p:nvPr>
        </p:nvSpPr>
        <p:spPr>
          <a:xfrm>
            <a:off x="679320" y="4716360"/>
            <a:ext cx="5438520" cy="4466880"/>
          </a:xfrm>
          <a:prstGeom prst="rect">
            <a:avLst/>
          </a:prstGeom>
          <a:noFill/>
          <a:ln w="0">
            <a:noFill/>
          </a:ln>
        </p:spPr>
        <p:txBody>
          <a:bodyPr anchor="t">
            <a:normAutofit fontScale="47000"/>
          </a:bodyPr>
          <a:p>
            <a:pPr marL="216000" indent="-216000">
              <a:lnSpc>
                <a:spcPct val="100000"/>
              </a:lnSpc>
              <a:buNone/>
            </a:pPr>
            <a:r>
              <a:rPr b="1" lang="ca-ES" sz="1200" spc="-1" strike="noStrike">
                <a:solidFill>
                  <a:srgbClr val="000000"/>
                </a:solidFill>
                <a:latin typeface="+mn-lt"/>
                <a:ea typeface="+mn-ea"/>
              </a:rPr>
              <a:t>Resum breu</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Hi ha hagut un espai de debat i treball en el Consell Territorial de Cerdanyola, així com l’impuls de diferents accions, programes i procurar donar respostes a les demandes que han anat sorgint.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Finalitzada la Llei de Barris, l’Ajuntament de Mataró va impulsar una eina per continuar intervenint en l’entorn barri en format de Pla Integral.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Durant els any 2017 i 2018 es van activar uns grups de treballs amb veïns/nes i entitats per tal d’elaborar una </a:t>
            </a:r>
            <a:r>
              <a:rPr b="0" lang="ca-ES" sz="1200" spc="-1" strike="noStrike" u="sng">
                <a:solidFill>
                  <a:srgbClr val="000000"/>
                </a:solidFill>
                <a:uFillTx/>
                <a:latin typeface="+mn-lt"/>
                <a:ea typeface="+mn-ea"/>
                <a:hlinkClick r:id="rId1"/>
              </a:rPr>
              <a:t>diagnosi de barri participada.</a:t>
            </a:r>
            <a:r>
              <a:rPr b="0" lang="ca-ES" sz="1200" spc="-1" strike="noStrike">
                <a:solidFill>
                  <a:srgbClr val="000000"/>
                </a:solidFill>
                <a:latin typeface="+mn-lt"/>
                <a:ea typeface="+mn-ea"/>
              </a:rPr>
              <a:t> A partir de la definició dels principals àmbits i prioritats, es van anar proposant accions per actuar.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Durant l’any 2018, es va aprovar el </a:t>
            </a:r>
            <a:r>
              <a:rPr b="0" lang="ca-ES" sz="1200" spc="-1" strike="noStrike" u="sng">
                <a:solidFill>
                  <a:srgbClr val="000000"/>
                </a:solidFill>
                <a:uFillTx/>
                <a:latin typeface="+mn-lt"/>
                <a:ea typeface="+mn-ea"/>
                <a:hlinkClick r:id="rId2"/>
              </a:rPr>
              <a:t>Pla d’Actuació Integral del barri de Cerdanyola</a:t>
            </a:r>
            <a:r>
              <a:rPr b="0" lang="ca-ES" sz="1200" spc="-1" strike="noStrike">
                <a:solidFill>
                  <a:srgbClr val="000000"/>
                </a:solidFill>
                <a:latin typeface="+mn-lt"/>
                <a:ea typeface="+mn-ea"/>
              </a:rPr>
              <a:t> com a marc d’actuació i es van definir una sèrie d’eixos i línies principals de treball. També, es va anar treballant en la definició d’un marc 2020-2023.</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Durant els anys següents es va anar elaborant una proposta anual. Tot i l’impacte de la pandèmia de la Covid-19 en diferents àmbits, es va anar treballant en aquest marc i també apostant per altres eines d’intervenció per aturar l’impacte negatiu sobre el mercat de treball i les famílies, com en la dimensió sociosanitària. Malgrat això, el 2020 i 2021 algunes accions si que es van transformar per tal de poder complir les mesures i restriccions del moment.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L’any 2021 i fins al 2023 el barri de Cerdanyola forma part d’un programa pilot de transformació social impulsat per la Diputació de Barcelona, anomenat Barris i Comunitats i pel qual l’Ajuntament rep finançament anual. Aquest planteja un doble objectiu reduir les desigualtats socials i promoure la convivència inclusiva, entenent la comunitat, el veïnat i el barri com motors de canvi.</a:t>
            </a:r>
            <a:endParaRPr b="0" lang="ca-ES" sz="1200" spc="-1" strike="noStrike">
              <a:latin typeface="Arial"/>
            </a:endParaRPr>
          </a:p>
          <a:p>
            <a:pPr marL="216000" indent="-216000">
              <a:lnSpc>
                <a:spcPct val="100000"/>
              </a:lnSpc>
              <a:buNone/>
            </a:pPr>
            <a:r>
              <a:rPr b="1" lang="ca-ES" sz="1200" spc="-1" strike="noStrike" u="sng">
                <a:solidFill>
                  <a:srgbClr val="000000"/>
                </a:solidFill>
                <a:uFillTx/>
                <a:latin typeface="+mn-lt"/>
                <a:ea typeface="+mn-ea"/>
              </a:rPr>
              <a:t>El Pla d’Accions 2022</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La proposta per a l’any 2022 es va treballar des dels diferents serveis municipals amb la intenció de donar resposta a les demandes dels barri, incorporar algunes millores, aprofitar alguns marcs i possibilitats d’altres administracions, així com voler recuperar la normalitat de totes les accions que s’havien pogut demorar o alterat per les mesures i restriccions dels anys anteriors.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Així doncs, sense tenir en compte les accions realitzades des del teixit associatiu o altres recursos malgrat tenir col·laboració o suport econòmic municipal, es van aprovar una proposta amb 76 accions.</a:t>
            </a:r>
            <a:endParaRPr b="0" lang="ca-ES" sz="1200" spc="-1" strike="noStrike">
              <a:latin typeface="Arial"/>
            </a:endParaRPr>
          </a:p>
          <a:p>
            <a:pPr marL="216000" indent="-216000">
              <a:lnSpc>
                <a:spcPct val="100000"/>
              </a:lnSpc>
              <a:buNone/>
            </a:pPr>
            <a:endParaRPr b="0" lang="ca-ES" sz="1200" spc="-1" strike="noStrike">
              <a:latin typeface="Arial"/>
            </a:endParaRPr>
          </a:p>
          <a:p>
            <a:pPr marL="216000" indent="-216000">
              <a:lnSpc>
                <a:spcPct val="100000"/>
              </a:lnSpc>
              <a:buNone/>
            </a:pPr>
            <a:r>
              <a:rPr b="1" lang="ca-ES" sz="1200" spc="-1" strike="noStrike">
                <a:solidFill>
                  <a:srgbClr val="000000"/>
                </a:solidFill>
                <a:latin typeface="+mn-lt"/>
                <a:ea typeface="+mn-ea"/>
              </a:rPr>
              <a:t>Date Pla d’actuació integral de Cerdanyola.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2016</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Novembre de 2016. El Ple de l’Ajuntament de Mataró aprova una </a:t>
            </a:r>
            <a:r>
              <a:rPr b="1" lang="ca-ES" sz="1200" spc="-1" strike="noStrike">
                <a:solidFill>
                  <a:srgbClr val="000000"/>
                </a:solidFill>
                <a:latin typeface="+mn-lt"/>
                <a:ea typeface="+mn-ea"/>
              </a:rPr>
              <a:t>Proposta de Resolució </a:t>
            </a:r>
            <a:r>
              <a:rPr b="0" lang="ca-ES" sz="1200" spc="-1" strike="noStrike">
                <a:solidFill>
                  <a:srgbClr val="000000"/>
                </a:solidFill>
                <a:latin typeface="+mn-lt"/>
                <a:ea typeface="+mn-ea"/>
              </a:rPr>
              <a:t>per iniciar un Pla d’Actuació Integral a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2017</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10 de juliol. </a:t>
            </a:r>
            <a:r>
              <a:rPr b="1" lang="ca-ES" sz="1200" spc="-1" strike="noStrike">
                <a:solidFill>
                  <a:srgbClr val="000000"/>
                </a:solidFill>
                <a:latin typeface="+mn-lt"/>
                <a:ea typeface="+mn-ea"/>
              </a:rPr>
              <a:t>Decret de Constitució </a:t>
            </a:r>
            <a:r>
              <a:rPr b="0" lang="ca-ES" sz="1200" spc="-1" strike="noStrike">
                <a:solidFill>
                  <a:srgbClr val="000000"/>
                </a:solidFill>
                <a:latin typeface="+mn-lt"/>
                <a:ea typeface="+mn-ea"/>
              </a:rPr>
              <a:t>Pla d’Actuació Integral de Cerdanyola.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30 d’agost. Se’n dona compte a la </a:t>
            </a:r>
            <a:r>
              <a:rPr b="1" lang="ca-ES" sz="1200" spc="-1" strike="noStrike">
                <a:solidFill>
                  <a:srgbClr val="000000"/>
                </a:solidFill>
                <a:latin typeface="+mn-lt"/>
                <a:ea typeface="+mn-ea"/>
              </a:rPr>
              <a:t>Comissió Informativa Municipal.</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13 de setembre. Es fa la primera reunió del </a:t>
            </a:r>
            <a:r>
              <a:rPr b="1" lang="ca-ES" sz="1200" spc="-1" strike="noStrike">
                <a:solidFill>
                  <a:srgbClr val="000000"/>
                </a:solidFill>
                <a:latin typeface="+mn-lt"/>
                <a:ea typeface="+mn-ea"/>
              </a:rPr>
              <a:t>Grup Motor.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10 d’octubre. Explicació i presentació inicial al </a:t>
            </a:r>
            <a:r>
              <a:rPr b="1" lang="ca-ES" sz="1200" spc="-1" strike="noStrike">
                <a:solidFill>
                  <a:srgbClr val="000000"/>
                </a:solidFill>
                <a:latin typeface="+mn-lt"/>
                <a:ea typeface="+mn-ea"/>
              </a:rPr>
              <a:t>Consell Territorial</a:t>
            </a:r>
            <a:r>
              <a:rPr b="0" lang="ca-ES" sz="1200" spc="-1" strike="noStrike">
                <a:solidFill>
                  <a:srgbClr val="000000"/>
                </a:solidFill>
                <a:latin typeface="+mn-lt"/>
                <a:ea typeface="+mn-ea"/>
              </a:rPr>
              <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18 d’octubre. Primera convocatòria de la </a:t>
            </a:r>
            <a:r>
              <a:rPr b="1" lang="ca-ES" sz="1200" spc="-1" strike="noStrike">
                <a:solidFill>
                  <a:srgbClr val="000000"/>
                </a:solidFill>
                <a:latin typeface="+mn-lt"/>
                <a:ea typeface="+mn-ea"/>
              </a:rPr>
              <a:t>Comissió Tècnica d’elaboració del Pla</a:t>
            </a:r>
            <a:r>
              <a:rPr b="0" lang="ca-ES" sz="1200" spc="-1" strike="noStrike">
                <a:solidFill>
                  <a:srgbClr val="000000"/>
                </a:solidFill>
                <a:latin typeface="+mn-lt"/>
                <a:ea typeface="+mn-ea"/>
              </a:rPr>
              <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11 de novembre. Constitució i grup de treball de la </a:t>
            </a:r>
            <a:r>
              <a:rPr b="1" lang="ca-ES" sz="1200" spc="-1" strike="noStrike">
                <a:solidFill>
                  <a:srgbClr val="000000"/>
                </a:solidFill>
                <a:latin typeface="+mn-lt"/>
                <a:ea typeface="+mn-ea"/>
              </a:rPr>
              <a:t>Taula de Treball</a:t>
            </a:r>
            <a:r>
              <a:rPr b="0" lang="ca-ES" sz="1200" spc="-1" strike="noStrike">
                <a:solidFill>
                  <a:srgbClr val="000000"/>
                </a:solidFill>
                <a:latin typeface="+mn-lt"/>
                <a:ea typeface="+mn-ea"/>
              </a:rPr>
              <a:t>.</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14-15 octubre </a:t>
            </a:r>
            <a:r>
              <a:rPr b="1" lang="ca-ES" sz="1200" spc="-1" strike="noStrike">
                <a:solidFill>
                  <a:srgbClr val="000000"/>
                </a:solidFill>
                <a:latin typeface="+mn-lt"/>
                <a:ea typeface="+mn-ea"/>
              </a:rPr>
              <a:t>recollida d’opinió de mancances, problemàtiques i potencialitats</a:t>
            </a:r>
            <a:r>
              <a:rPr b="0" lang="ca-ES" sz="1200" spc="-1" strike="noStrike">
                <a:solidFill>
                  <a:srgbClr val="000000"/>
                </a:solidFill>
                <a:latin typeface="+mn-lt"/>
                <a:ea typeface="+mn-ea"/>
              </a:rPr>
              <a:t> 14 de desembre</a:t>
            </a:r>
            <a:r>
              <a:rPr b="1" lang="ca-ES" sz="1200" spc="-1" strike="noStrike">
                <a:solidFill>
                  <a:srgbClr val="000000"/>
                </a:solidFill>
                <a:latin typeface="+mn-lt"/>
                <a:ea typeface="+mn-ea"/>
              </a:rPr>
              <a:t> valoració i treball tècnics municipals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2018</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14 de desembre</a:t>
            </a:r>
            <a:r>
              <a:rPr b="1" lang="ca-ES" sz="1200" spc="-1" strike="noStrike">
                <a:solidFill>
                  <a:srgbClr val="000000"/>
                </a:solidFill>
                <a:latin typeface="+mn-lt"/>
                <a:ea typeface="+mn-ea"/>
              </a:rPr>
              <a:t> valoració i treball tècnics municipals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11 de gener,</a:t>
            </a:r>
            <a:r>
              <a:rPr b="1" lang="ca-ES" sz="1200" spc="-1" strike="noStrike">
                <a:solidFill>
                  <a:srgbClr val="000000"/>
                </a:solidFill>
                <a:latin typeface="+mn-lt"/>
                <a:ea typeface="+mn-ea"/>
              </a:rPr>
              <a:t> presentació </a:t>
            </a:r>
            <a:r>
              <a:rPr b="0" lang="ca-ES" sz="1200" spc="-1" strike="noStrike">
                <a:solidFill>
                  <a:srgbClr val="000000"/>
                </a:solidFill>
                <a:latin typeface="+mn-lt"/>
                <a:ea typeface="+mn-ea"/>
              </a:rPr>
              <a:t>al Consell Territorial de Cerdanyola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17 de gener, </a:t>
            </a:r>
            <a:r>
              <a:rPr b="1" lang="ca-ES" sz="1200" spc="-1" strike="noStrike">
                <a:solidFill>
                  <a:srgbClr val="000000"/>
                </a:solidFill>
                <a:latin typeface="+mn-lt"/>
                <a:ea typeface="+mn-ea"/>
              </a:rPr>
              <a:t>presentació coordinació d’Àrea </a:t>
            </a:r>
            <a:r>
              <a:rPr b="0" lang="ca-ES" sz="1200" spc="-1" strike="noStrike">
                <a:solidFill>
                  <a:srgbClr val="000000"/>
                </a:solidFill>
                <a:latin typeface="+mn-lt"/>
                <a:ea typeface="+mn-ea"/>
              </a:rPr>
              <a:t>Ajuntament de Mataró.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24 de gener, informar </a:t>
            </a:r>
            <a:r>
              <a:rPr b="1" lang="ca-ES" sz="1200" spc="-1" strike="noStrike">
                <a:solidFill>
                  <a:srgbClr val="000000"/>
                </a:solidFill>
                <a:latin typeface="+mn-lt"/>
                <a:ea typeface="+mn-ea"/>
              </a:rPr>
              <a:t>Comissió Informativa</a:t>
            </a:r>
            <a:r>
              <a:rPr b="0" lang="ca-ES" sz="1200" spc="-1" strike="noStrike">
                <a:solidFill>
                  <a:srgbClr val="000000"/>
                </a:solidFill>
                <a:latin typeface="+mn-lt"/>
                <a:ea typeface="+mn-ea"/>
              </a:rPr>
              <a:t>.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23 de març , presentació inicial a la </a:t>
            </a:r>
            <a:r>
              <a:rPr b="1" lang="ca-ES" sz="1200" spc="-1" strike="noStrike">
                <a:solidFill>
                  <a:srgbClr val="000000"/>
                </a:solidFill>
                <a:latin typeface="+mn-lt"/>
                <a:ea typeface="+mn-ea"/>
              </a:rPr>
              <a:t>Taula de Treball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20 d’abril  Presentació a </a:t>
            </a:r>
            <a:r>
              <a:rPr b="1" lang="ca-ES" sz="1200" spc="-1" strike="noStrike">
                <a:solidFill>
                  <a:srgbClr val="000000"/>
                </a:solidFill>
                <a:latin typeface="+mn-lt"/>
                <a:ea typeface="+mn-ea"/>
              </a:rPr>
              <a:t>Govern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24 d’abril  Presentació document Pla al </a:t>
            </a:r>
            <a:r>
              <a:rPr b="1" lang="ca-ES" sz="1200" spc="-1" strike="noStrike">
                <a:solidFill>
                  <a:srgbClr val="000000"/>
                </a:solidFill>
                <a:latin typeface="+mn-lt"/>
                <a:ea typeface="+mn-ea"/>
              </a:rPr>
              <a:t>Consell Territorial de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15 de maig Monogràfic del Pla </a:t>
            </a:r>
            <a:r>
              <a:rPr b="1" lang="ca-ES" sz="1200" spc="-1" strike="noStrike">
                <a:solidFill>
                  <a:srgbClr val="000000"/>
                </a:solidFill>
                <a:latin typeface="+mn-lt"/>
                <a:ea typeface="+mn-ea"/>
              </a:rPr>
              <a:t>al Consell Territorial de Cerdanyola.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23 de maig Presentació i discussió </a:t>
            </a:r>
            <a:r>
              <a:rPr b="1" lang="ca-ES" sz="1200" spc="-1" strike="noStrike">
                <a:solidFill>
                  <a:srgbClr val="000000"/>
                </a:solidFill>
                <a:latin typeface="+mn-lt"/>
                <a:ea typeface="+mn-ea"/>
              </a:rPr>
              <a:t>Pla a la Comissió Informativa.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7 de juny,</a:t>
            </a:r>
            <a:r>
              <a:rPr b="1" lang="ca-ES" sz="1200" spc="-1" strike="noStrike">
                <a:solidFill>
                  <a:srgbClr val="000000"/>
                </a:solidFill>
                <a:latin typeface="+mn-lt"/>
                <a:ea typeface="+mn-ea"/>
              </a:rPr>
              <a:t> ratificació de l’aprovació del Pla</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19 de juny a Taula de Treball </a:t>
            </a:r>
            <a:r>
              <a:rPr b="1" lang="ca-ES" sz="1200" spc="-1" strike="noStrike">
                <a:solidFill>
                  <a:srgbClr val="000000"/>
                </a:solidFill>
                <a:latin typeface="+mn-lt"/>
                <a:ea typeface="+mn-ea"/>
              </a:rPr>
              <a:t>elaboració propostes 2019,</a:t>
            </a:r>
            <a:r>
              <a:rPr b="0" lang="ca-ES" sz="1200" spc="-1" strike="noStrike">
                <a:solidFill>
                  <a:srgbClr val="000000"/>
                </a:solidFill>
                <a:latin typeface="+mn-lt"/>
                <a:ea typeface="+mn-ea"/>
              </a:rPr>
              <a:t> eix promoció i capacitació de les persones.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10 de juliol, </a:t>
            </a:r>
            <a:r>
              <a:rPr b="1" lang="ca-ES" sz="1200" spc="-1" strike="noStrike">
                <a:solidFill>
                  <a:srgbClr val="000000"/>
                </a:solidFill>
                <a:latin typeface="+mn-lt"/>
                <a:ea typeface="+mn-ea"/>
              </a:rPr>
              <a:t>trobada caps de Servei per treballar equipaments i habitatge.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2019</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24 de setembre, </a:t>
            </a:r>
            <a:r>
              <a:rPr b="1" lang="ca-ES" sz="1200" spc="-1" strike="noStrike">
                <a:solidFill>
                  <a:srgbClr val="000000"/>
                </a:solidFill>
                <a:latin typeface="+mn-lt"/>
                <a:ea typeface="+mn-ea"/>
              </a:rPr>
              <a:t>taula de treball fer retorn avaluació primer semestre i presentar nova presidenta PI. </a:t>
            </a:r>
            <a:endParaRPr b="0" lang="ca-ES" sz="1200" spc="-1" strike="noStrike">
              <a:latin typeface="Arial"/>
            </a:endParaRPr>
          </a:p>
          <a:p>
            <a:pPr marL="216000" indent="-216000">
              <a:lnSpc>
                <a:spcPct val="100000"/>
              </a:lnSpc>
              <a:buNone/>
            </a:pPr>
            <a:r>
              <a:rPr b="1" lang="ca-ES" sz="1200" spc="-1" strike="noStrike">
                <a:solidFill>
                  <a:srgbClr val="000000"/>
                </a:solidFill>
                <a:latin typeface="+mn-lt"/>
                <a:ea typeface="+mn-ea"/>
              </a:rPr>
              <a:t>2020</a:t>
            </a:r>
            <a:endParaRPr b="0" lang="ca-ES" sz="1200" spc="-1" strike="noStrike">
              <a:latin typeface="Arial"/>
            </a:endParaRPr>
          </a:p>
          <a:p>
            <a:pPr marL="216000" indent="-216000">
              <a:lnSpc>
                <a:spcPct val="100000"/>
              </a:lnSpc>
              <a:buNone/>
            </a:pPr>
            <a:r>
              <a:rPr b="1" lang="ca-ES" sz="1200" spc="-1" strike="noStrike">
                <a:solidFill>
                  <a:srgbClr val="000000"/>
                </a:solidFill>
                <a:latin typeface="+mn-lt"/>
                <a:ea typeface="+mn-ea"/>
              </a:rPr>
              <a:t>Consell Territorial 02/03/2020 Presenta proposta 2020-2023</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238" name="PlaceHolder 3"/>
          <p:cNvSpPr>
            <a:spLocks noGrp="1"/>
          </p:cNvSpPr>
          <p:nvPr>
            <p:ph type="sldNum" idx="45"/>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ECF07CCB-3F21-40F9-BDB3-8695E4DA1E18}"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1" name="PlaceHolder 1"/>
          <p:cNvSpPr>
            <a:spLocks noGrp="1"/>
          </p:cNvSpPr>
          <p:nvPr>
            <p:ph type="sldImg"/>
          </p:nvPr>
        </p:nvSpPr>
        <p:spPr>
          <a:xfrm>
            <a:off x="915840" y="743040"/>
            <a:ext cx="4965480" cy="3723840"/>
          </a:xfrm>
          <a:prstGeom prst="rect">
            <a:avLst/>
          </a:prstGeom>
          <a:ln w="0">
            <a:noFill/>
          </a:ln>
        </p:spPr>
      </p:sp>
      <p:sp>
        <p:nvSpPr>
          <p:cNvPr id="1312"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313" name="PlaceHolder 3"/>
          <p:cNvSpPr>
            <a:spLocks noGrp="1"/>
          </p:cNvSpPr>
          <p:nvPr>
            <p:ph type="sldNum" idx="70"/>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57562F8D-BACE-4770-922C-26ABE8CCF831}"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4" name="PlaceHolder 1"/>
          <p:cNvSpPr>
            <a:spLocks noGrp="1"/>
          </p:cNvSpPr>
          <p:nvPr>
            <p:ph type="sldImg"/>
          </p:nvPr>
        </p:nvSpPr>
        <p:spPr>
          <a:xfrm>
            <a:off x="915840" y="743040"/>
            <a:ext cx="4965480" cy="3723840"/>
          </a:xfrm>
          <a:prstGeom prst="rect">
            <a:avLst/>
          </a:prstGeom>
          <a:ln w="0">
            <a:noFill/>
          </a:ln>
        </p:spPr>
      </p:sp>
      <p:sp>
        <p:nvSpPr>
          <p:cNvPr id="1315"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316" name="PlaceHolder 3"/>
          <p:cNvSpPr>
            <a:spLocks noGrp="1"/>
          </p:cNvSpPr>
          <p:nvPr>
            <p:ph type="sldNum" idx="71"/>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02136C51-3EA1-452E-8A67-51C541DD8135}"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7" name="PlaceHolder 1"/>
          <p:cNvSpPr>
            <a:spLocks noGrp="1"/>
          </p:cNvSpPr>
          <p:nvPr>
            <p:ph type="sldImg"/>
          </p:nvPr>
        </p:nvSpPr>
        <p:spPr>
          <a:xfrm>
            <a:off x="915840" y="743040"/>
            <a:ext cx="4965480" cy="3723840"/>
          </a:xfrm>
          <a:prstGeom prst="rect">
            <a:avLst/>
          </a:prstGeom>
          <a:ln w="0">
            <a:noFill/>
          </a:ln>
        </p:spPr>
      </p:sp>
      <p:sp>
        <p:nvSpPr>
          <p:cNvPr id="1318" name="PlaceHolder 2"/>
          <p:cNvSpPr>
            <a:spLocks noGrp="1"/>
          </p:cNvSpPr>
          <p:nvPr>
            <p:ph type="body"/>
          </p:nvPr>
        </p:nvSpPr>
        <p:spPr>
          <a:xfrm>
            <a:off x="679320" y="4716360"/>
            <a:ext cx="5438520" cy="4466880"/>
          </a:xfrm>
          <a:prstGeom prst="rect">
            <a:avLst/>
          </a:prstGeom>
          <a:noFill/>
          <a:ln w="0">
            <a:noFill/>
          </a:ln>
        </p:spPr>
        <p:txBody>
          <a:bodyPr anchor="t">
            <a:normAutofit/>
          </a:bodyPr>
          <a:p>
            <a:pPr marL="216000" indent="-216000">
              <a:lnSpc>
                <a:spcPct val="100000"/>
              </a:lnSpc>
              <a:buNone/>
            </a:pPr>
            <a:r>
              <a:rPr b="0" lang="ca-ES" sz="1200" spc="-1" strike="noStrike">
                <a:solidFill>
                  <a:srgbClr val="000000"/>
                </a:solidFill>
                <a:latin typeface="+mn-lt"/>
                <a:ea typeface="+mn-ea"/>
              </a:rPr>
              <a:t>En el moment actual s’ofereixen nous escenaris de treball amb relació a la intervenció socioespacial o per combatre les dinàmiques de vulnerabilitat als barris.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un costat el 2023 es presenta com un any d’obertura de la convocatòria dels Entorn de Recuperació i Rehabilitació Programada, o les diferents convocatòria de rehabilitació dels edificis dels Fons </a:t>
            </a:r>
            <a:r>
              <a:rPr b="0" i="1" lang="ca-ES" sz="1200" spc="-1" strike="noStrike">
                <a:solidFill>
                  <a:srgbClr val="000000"/>
                </a:solidFill>
                <a:latin typeface="+mn-lt"/>
                <a:ea typeface="+mn-ea"/>
              </a:rPr>
              <a:t>nextgeneration.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Per un altre costat, la Generalitat de Catalunya ha aprovat una nova Llei de Barris la darrera setmana de l’any, que incorpora la possibilitat de realitzar projectes en matèria d’habitatge i eficiència energètica, de programes socials i d’acció comunitària per poder-se anar sol·licitant al llarg del 2023 i començar a implementar-se a partir del 2024. </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També, hi ha altres opcions com la convocatòria de Barris i Comunitats, espais de Transformació, que convoca la Diputació de Barcelona i que finança una experiència pilot a Cerdanyola durant 3 anys.</a:t>
            </a:r>
            <a:endParaRPr b="0" lang="ca-ES" sz="1200" spc="-1" strike="noStrike">
              <a:latin typeface="Arial"/>
            </a:endParaRPr>
          </a:p>
          <a:p>
            <a:pPr marL="216000" indent="-216000">
              <a:lnSpc>
                <a:spcPct val="100000"/>
              </a:lnSpc>
              <a:buNone/>
            </a:pPr>
            <a:r>
              <a:rPr b="0" lang="ca-ES" sz="1200" spc="-1" strike="noStrike">
                <a:solidFill>
                  <a:srgbClr val="000000"/>
                </a:solidFill>
                <a:latin typeface="+mn-lt"/>
                <a:ea typeface="+mn-ea"/>
              </a:rPr>
              <a:t>Tanmateix, continuen vigent convocatòries com Treball als Barris, que ofereix finançament i eines per a la realització de dispositius laborals, així com les diferents accions i programes que es realitzen per part dels diferents serveis municipals . </a:t>
            </a:r>
            <a:endParaRPr b="0" lang="ca-ES" sz="1200" spc="-1" strike="noStrike">
              <a:latin typeface="Arial"/>
            </a:endParaRPr>
          </a:p>
          <a:p>
            <a:pPr marL="216000" indent="-216000">
              <a:lnSpc>
                <a:spcPct val="100000"/>
              </a:lnSpc>
              <a:buNone/>
            </a:pPr>
            <a:endParaRPr b="0" lang="ca-ES" sz="1200" spc="-1" strike="noStrike">
              <a:latin typeface="Arial"/>
            </a:endParaRPr>
          </a:p>
        </p:txBody>
      </p:sp>
      <p:sp>
        <p:nvSpPr>
          <p:cNvPr id="1319" name="PlaceHolder 3"/>
          <p:cNvSpPr>
            <a:spLocks noGrp="1"/>
          </p:cNvSpPr>
          <p:nvPr>
            <p:ph type="sldNum" idx="72"/>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FA4C232A-78BE-43DF-93F6-C1435B73CF1A}"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9" name="PlaceHolder 1"/>
          <p:cNvSpPr>
            <a:spLocks noGrp="1"/>
          </p:cNvSpPr>
          <p:nvPr>
            <p:ph type="sldImg"/>
          </p:nvPr>
        </p:nvSpPr>
        <p:spPr>
          <a:xfrm>
            <a:off x="915840" y="743040"/>
            <a:ext cx="4965480" cy="3723840"/>
          </a:xfrm>
          <a:prstGeom prst="rect">
            <a:avLst/>
          </a:prstGeom>
          <a:ln w="0">
            <a:noFill/>
          </a:ln>
        </p:spPr>
      </p:sp>
      <p:sp>
        <p:nvSpPr>
          <p:cNvPr id="1240"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41" name="PlaceHolder 3"/>
          <p:cNvSpPr>
            <a:spLocks noGrp="1"/>
          </p:cNvSpPr>
          <p:nvPr>
            <p:ph type="sldNum" idx="46"/>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C0C5D19E-1C68-4E51-A379-048074E6121F}"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2" name="PlaceHolder 1"/>
          <p:cNvSpPr>
            <a:spLocks noGrp="1"/>
          </p:cNvSpPr>
          <p:nvPr>
            <p:ph type="sldImg"/>
          </p:nvPr>
        </p:nvSpPr>
        <p:spPr>
          <a:xfrm>
            <a:off x="915840" y="743040"/>
            <a:ext cx="4965480" cy="3723840"/>
          </a:xfrm>
          <a:prstGeom prst="rect">
            <a:avLst/>
          </a:prstGeom>
          <a:ln w="0">
            <a:noFill/>
          </a:ln>
        </p:spPr>
      </p:sp>
      <p:sp>
        <p:nvSpPr>
          <p:cNvPr id="1243"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44" name="PlaceHolder 3"/>
          <p:cNvSpPr>
            <a:spLocks noGrp="1"/>
          </p:cNvSpPr>
          <p:nvPr>
            <p:ph type="sldNum" idx="47"/>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DDEF46A8-F7D5-46A9-97BA-4FDB31F7AFC1}"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5" name="PlaceHolder 1"/>
          <p:cNvSpPr>
            <a:spLocks noGrp="1"/>
          </p:cNvSpPr>
          <p:nvPr>
            <p:ph type="sldImg"/>
          </p:nvPr>
        </p:nvSpPr>
        <p:spPr>
          <a:xfrm>
            <a:off x="915840" y="743040"/>
            <a:ext cx="4965480" cy="3723840"/>
          </a:xfrm>
          <a:prstGeom prst="rect">
            <a:avLst/>
          </a:prstGeom>
          <a:ln w="0">
            <a:noFill/>
          </a:ln>
        </p:spPr>
      </p:sp>
      <p:sp>
        <p:nvSpPr>
          <p:cNvPr id="1246"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47" name="PlaceHolder 3"/>
          <p:cNvSpPr>
            <a:spLocks noGrp="1"/>
          </p:cNvSpPr>
          <p:nvPr>
            <p:ph type="sldNum" idx="48"/>
          </p:nvPr>
        </p:nvSpPr>
        <p:spPr>
          <a:xfrm>
            <a:off x="3849840" y="9429480"/>
            <a:ext cx="2945880" cy="496800"/>
          </a:xfrm>
          <a:prstGeom prst="rect">
            <a:avLst/>
          </a:prstGeom>
          <a:noFill/>
          <a:ln w="0">
            <a:noFill/>
          </a:ln>
        </p:spPr>
        <p:txBody>
          <a:bodyPr anchor="b">
            <a:noAutofit/>
          </a:bodyPr>
          <a:lstStyle>
            <a:lvl1pPr algn="r">
              <a:lnSpc>
                <a:spcPct val="100000"/>
              </a:lnSpc>
              <a:buNone/>
              <a:defRPr b="0" lang="ca-ES" sz="1200" spc="-1" strike="noStrike">
                <a:solidFill>
                  <a:srgbClr val="000000"/>
                </a:solidFill>
                <a:latin typeface="+mn-lt"/>
                <a:ea typeface="+mn-ea"/>
              </a:defRPr>
            </a:lvl1pPr>
          </a:lstStyle>
          <a:p>
            <a:pPr algn="r">
              <a:lnSpc>
                <a:spcPct val="100000"/>
              </a:lnSpc>
              <a:buNone/>
            </a:pPr>
            <a:fld id="{B5B7596A-0048-4B1C-9B49-A83D75350787}" type="slidenum">
              <a:rPr b="0" lang="ca-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8" name="PlaceHolder 1"/>
          <p:cNvSpPr>
            <a:spLocks noGrp="1"/>
          </p:cNvSpPr>
          <p:nvPr>
            <p:ph type="sldImg"/>
          </p:nvPr>
        </p:nvSpPr>
        <p:spPr>
          <a:xfrm>
            <a:off x="915840" y="743040"/>
            <a:ext cx="4965480" cy="3723840"/>
          </a:xfrm>
          <a:prstGeom prst="rect">
            <a:avLst/>
          </a:prstGeom>
          <a:ln w="0">
            <a:noFill/>
          </a:ln>
        </p:spPr>
      </p:sp>
      <p:sp>
        <p:nvSpPr>
          <p:cNvPr id="1249" name="PlaceHolder 2"/>
          <p:cNvSpPr>
            <a:spLocks noGrp="1"/>
          </p:cNvSpPr>
          <p:nvPr>
            <p:ph type="body"/>
          </p:nvPr>
        </p:nvSpPr>
        <p:spPr>
          <a:xfrm>
            <a:off x="679320" y="4716360"/>
            <a:ext cx="5438520" cy="4466880"/>
          </a:xfrm>
          <a:prstGeom prst="rect">
            <a:avLst/>
          </a:prstGeom>
          <a:noFill/>
          <a:ln w="0">
            <a:noFill/>
          </a:ln>
        </p:spPr>
        <p:txBody>
          <a:bodyPr anchor="t">
            <a:normAutofit/>
          </a:bodyPr>
          <a:p>
            <a:endParaRPr b="0" lang="ca-ES" sz="2000" spc="-1" strike="noStrike">
              <a:latin typeface="Arial"/>
            </a:endParaRPr>
          </a:p>
        </p:txBody>
      </p:sp>
      <p:sp>
        <p:nvSpPr>
          <p:cNvPr id="1250" name="PlaceHolder 3"/>
          <p:cNvSpPr>
            <a:spLocks noGrp="1"/>
          </p:cNvSpPr>
          <p:nvPr>
            <p:ph type="sldNum" idx="49"/>
          </p:nvPr>
        </p:nvSpPr>
        <p:spPr>
          <a:xfrm>
            <a:off x="3849840" y="9429480"/>
            <a:ext cx="2945880" cy="496800"/>
          </a:xfrm>
          <a:prstGeom prst="rect">
            <a:avLst/>
          </a:prstGeom>
          <a:noFill/>
          <a:ln w="0">
            <a:noFill/>
          </a:ln>
        </p:spPr>
        <p:txBody>
          <a:bodyPr anchor="b">
            <a:noAutofit/>
          </a:bodyPr>
          <a:lstStyle>
            <a:lvl1pPr algn="r">
              <a:lnSpc>
                <a:spcPct val="100000"/>
              </a:lnSpc>
              <a:buNone/>
              <a:defRPr b="0" lang="es-ES" sz="1200" spc="-1" strike="noStrike">
                <a:solidFill>
                  <a:srgbClr val="000000"/>
                </a:solidFill>
                <a:latin typeface="+mn-lt"/>
                <a:ea typeface="+mn-ea"/>
              </a:defRPr>
            </a:lvl1pPr>
          </a:lstStyle>
          <a:p>
            <a:pPr algn="r">
              <a:lnSpc>
                <a:spcPct val="100000"/>
              </a:lnSpc>
              <a:buNone/>
            </a:pPr>
            <a:fld id="{63A5FCCA-471B-4724-ACCE-CD447428E2DB}" type="slidenum">
              <a:rPr b="0" lang="es-ES" sz="1200" spc="-1" strike="noStrike">
                <a:solidFill>
                  <a:srgbClr val="000000"/>
                </a:solidFill>
                <a:latin typeface="+mn-lt"/>
                <a:ea typeface="+mn-ea"/>
              </a:rPr>
              <a:t>&lt;número&gt;</a:t>
            </a:fld>
            <a:endParaRPr b="0" lang="ca-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EE6ED75-2038-426D-BC6B-4C52122E9D63}" type="slidenum">
              <a:t>&lt;#&gt;</a:t>
            </a:fld>
          </a:p>
        </p:txBody>
      </p:sp>
      <p:sp>
        <p:nvSpPr>
          <p:cNvPr id="4" name="PlaceHolder 3"/>
          <p:cNvSpPr>
            <a:spLocks noGrp="1"/>
          </p:cNvSpPr>
          <p:nvPr>
            <p:ph type="dt" idx="1"/>
          </p:nvPr>
        </p:nvSpPr>
        <p:spPr/>
        <p:txBody>
          <a:bodyPr/>
          <a:p>
            <a:r>
              <a:rPr lang="ca-E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4" name="PlaceHolder 2"/>
          <p:cNvSpPr>
            <a:spLocks noGrp="1"/>
          </p:cNvSpPr>
          <p:nvPr>
            <p:ph/>
          </p:nvPr>
        </p:nvSpPr>
        <p:spPr>
          <a:xfrm>
            <a:off x="457200" y="167652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35" name="PlaceHolder 3"/>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B2E0EC8-E65D-4533-88C2-E20BA005DED3}" type="slidenum">
              <a:t>&lt;#&gt;</a:t>
            </a:fld>
          </a:p>
        </p:txBody>
      </p:sp>
      <p:sp>
        <p:nvSpPr>
          <p:cNvPr id="7" name="PlaceHolder 6"/>
          <p:cNvSpPr>
            <a:spLocks noGrp="1"/>
          </p:cNvSpPr>
          <p:nvPr>
            <p:ph type="dt" idx="1"/>
          </p:nvPr>
        </p:nvSpPr>
        <p:spPr/>
        <p:txBody>
          <a:bodyPr/>
          <a:p>
            <a:r>
              <a:rPr lang="ca-E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7"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38"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39"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0" name="PlaceHolder 5"/>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01A097A4-F50E-4DC9-9FC5-2670DBE41278}" type="slidenum">
              <a:t>&lt;#&gt;</a:t>
            </a:fld>
          </a:p>
        </p:txBody>
      </p:sp>
      <p:sp>
        <p:nvSpPr>
          <p:cNvPr id="9" name="PlaceHolder 8"/>
          <p:cNvSpPr>
            <a:spLocks noGrp="1"/>
          </p:cNvSpPr>
          <p:nvPr>
            <p:ph type="dt" idx="1"/>
          </p:nvPr>
        </p:nvSpPr>
        <p:spPr/>
        <p:txBody>
          <a:bodyPr/>
          <a:p>
            <a:r>
              <a:rPr lang="ca-E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42" name="PlaceHolder 2"/>
          <p:cNvSpPr>
            <a:spLocks noGrp="1"/>
          </p:cNvSpPr>
          <p:nvPr>
            <p:ph/>
          </p:nvPr>
        </p:nvSpPr>
        <p:spPr>
          <a:xfrm>
            <a:off x="4572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43" name="PlaceHolder 3"/>
          <p:cNvSpPr>
            <a:spLocks noGrp="1"/>
          </p:cNvSpPr>
          <p:nvPr>
            <p:ph/>
          </p:nvPr>
        </p:nvSpPr>
        <p:spPr>
          <a:xfrm>
            <a:off x="182268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44" name="PlaceHolder 4"/>
          <p:cNvSpPr>
            <a:spLocks noGrp="1"/>
          </p:cNvSpPr>
          <p:nvPr>
            <p:ph/>
          </p:nvPr>
        </p:nvSpPr>
        <p:spPr>
          <a:xfrm>
            <a:off x="31878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45" name="PlaceHolder 5"/>
          <p:cNvSpPr>
            <a:spLocks noGrp="1"/>
          </p:cNvSpPr>
          <p:nvPr>
            <p:ph/>
          </p:nvPr>
        </p:nvSpPr>
        <p:spPr>
          <a:xfrm>
            <a:off x="4572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46" name="PlaceHolder 6"/>
          <p:cNvSpPr>
            <a:spLocks noGrp="1"/>
          </p:cNvSpPr>
          <p:nvPr>
            <p:ph/>
          </p:nvPr>
        </p:nvSpPr>
        <p:spPr>
          <a:xfrm>
            <a:off x="182268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47" name="PlaceHolder 7"/>
          <p:cNvSpPr>
            <a:spLocks noGrp="1"/>
          </p:cNvSpPr>
          <p:nvPr>
            <p:ph/>
          </p:nvPr>
        </p:nvSpPr>
        <p:spPr>
          <a:xfrm>
            <a:off x="31878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658A15CF-4FD7-4616-95E2-5C6164172A24}" type="slidenum">
              <a:t>&lt;#&gt;</a:t>
            </a:fld>
          </a:p>
        </p:txBody>
      </p:sp>
      <p:sp>
        <p:nvSpPr>
          <p:cNvPr id="11" name="PlaceHolder 10"/>
          <p:cNvSpPr>
            <a:spLocks noGrp="1"/>
          </p:cNvSpPr>
          <p:nvPr>
            <p:ph type="dt" idx="1"/>
          </p:nvPr>
        </p:nvSpPr>
        <p:spPr/>
        <p:txBody>
          <a:bodyPr/>
          <a:p>
            <a:r>
              <a:rPr lang="ca-E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6DC7923-385F-4A0C-9942-A040460AB3BF}"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57" name="PlaceHolder 2"/>
          <p:cNvSpPr>
            <a:spLocks noGrp="1"/>
          </p:cNvSpPr>
          <p:nvPr>
            <p:ph type="subTitle"/>
          </p:nvPr>
        </p:nvSpPr>
        <p:spPr>
          <a:xfrm>
            <a:off x="457200" y="1676520"/>
            <a:ext cx="4038120" cy="397116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C7B9204-3AAF-40A4-9664-E014885AA999}"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59" name="PlaceHolder 2"/>
          <p:cNvSpPr>
            <a:spLocks noGrp="1"/>
          </p:cNvSpPr>
          <p:nvPr>
            <p:ph/>
          </p:nvPr>
        </p:nvSpPr>
        <p:spPr>
          <a:xfrm>
            <a:off x="457200" y="1676520"/>
            <a:ext cx="403812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9FC977E-3A1B-4A36-95EF-F5D3E722EE30}"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61"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2"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057E46E-9B43-43D0-BCAA-93EBD40C8EA7}"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62803DF-FF94-48A5-B1FB-D72F5EFB41A9}"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380880" y="0"/>
            <a:ext cx="7067520" cy="388440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08987B8-8D8B-4C86-92AC-7BC00C915682}"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66"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7"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8"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ABD1F78-D8C0-485C-8951-AEA2364E67AA}"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3" name="PlaceHolder 2"/>
          <p:cNvSpPr>
            <a:spLocks noGrp="1"/>
          </p:cNvSpPr>
          <p:nvPr>
            <p:ph type="subTitle"/>
          </p:nvPr>
        </p:nvSpPr>
        <p:spPr>
          <a:xfrm>
            <a:off x="457200" y="1676520"/>
            <a:ext cx="4038120" cy="397116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4EBDBBE-7F25-44AC-96F0-9CC02B5BC151}" type="slidenum">
              <a:t>&lt;#&gt;</a:t>
            </a:fld>
          </a:p>
        </p:txBody>
      </p:sp>
      <p:sp>
        <p:nvSpPr>
          <p:cNvPr id="6" name="PlaceHolder 5"/>
          <p:cNvSpPr>
            <a:spLocks noGrp="1"/>
          </p:cNvSpPr>
          <p:nvPr>
            <p:ph type="dt" idx="1"/>
          </p:nvPr>
        </p:nvSpPr>
        <p:spPr/>
        <p:txBody>
          <a:bodyPr/>
          <a:p>
            <a:r>
              <a:rPr lang="ca-E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70"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1"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2" name="PlaceHolder 4"/>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868C547-CBEA-444E-8BCC-B1DA7F6D0D98}"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74"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5"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6" name="PlaceHolder 4"/>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38BA2F7-1AD4-4786-924B-F54D1ED6C6A3}"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78" name="PlaceHolder 2"/>
          <p:cNvSpPr>
            <a:spLocks noGrp="1"/>
          </p:cNvSpPr>
          <p:nvPr>
            <p:ph/>
          </p:nvPr>
        </p:nvSpPr>
        <p:spPr>
          <a:xfrm>
            <a:off x="457200" y="167652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9" name="PlaceHolder 3"/>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FE149F4-BD1B-4672-A601-237B1FF2BA30}"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81"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82"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83"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84" name="PlaceHolder 5"/>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5B3C304C-7DD7-4D5D-84A2-B1F3C4CAC69B}"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86" name="PlaceHolder 2"/>
          <p:cNvSpPr>
            <a:spLocks noGrp="1"/>
          </p:cNvSpPr>
          <p:nvPr>
            <p:ph/>
          </p:nvPr>
        </p:nvSpPr>
        <p:spPr>
          <a:xfrm>
            <a:off x="4572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87" name="PlaceHolder 3"/>
          <p:cNvSpPr>
            <a:spLocks noGrp="1"/>
          </p:cNvSpPr>
          <p:nvPr>
            <p:ph/>
          </p:nvPr>
        </p:nvSpPr>
        <p:spPr>
          <a:xfrm>
            <a:off x="182268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88" name="PlaceHolder 4"/>
          <p:cNvSpPr>
            <a:spLocks noGrp="1"/>
          </p:cNvSpPr>
          <p:nvPr>
            <p:ph/>
          </p:nvPr>
        </p:nvSpPr>
        <p:spPr>
          <a:xfrm>
            <a:off x="31878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89" name="PlaceHolder 5"/>
          <p:cNvSpPr>
            <a:spLocks noGrp="1"/>
          </p:cNvSpPr>
          <p:nvPr>
            <p:ph/>
          </p:nvPr>
        </p:nvSpPr>
        <p:spPr>
          <a:xfrm>
            <a:off x="4572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0" name="PlaceHolder 6"/>
          <p:cNvSpPr>
            <a:spLocks noGrp="1"/>
          </p:cNvSpPr>
          <p:nvPr>
            <p:ph/>
          </p:nvPr>
        </p:nvSpPr>
        <p:spPr>
          <a:xfrm>
            <a:off x="182268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1" name="PlaceHolder 7"/>
          <p:cNvSpPr>
            <a:spLocks noGrp="1"/>
          </p:cNvSpPr>
          <p:nvPr>
            <p:ph/>
          </p:nvPr>
        </p:nvSpPr>
        <p:spPr>
          <a:xfrm>
            <a:off x="31878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83C555C-4975-4CE5-A44D-57FBB2C8E91B}"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D7971BA-F79F-42CC-8AD4-A03CFE21E301}" type="slidenum">
              <a:t>&lt;#&gt;</a:t>
            </a:fld>
          </a:p>
        </p:txBody>
      </p:sp>
      <p:sp>
        <p:nvSpPr>
          <p:cNvPr id="4" name="PlaceHolder 3"/>
          <p:cNvSpPr>
            <a:spLocks noGrp="1"/>
          </p:cNvSpPr>
          <p:nvPr>
            <p:ph type="dt" idx="6"/>
          </p:nvPr>
        </p:nvSpPr>
        <p:spPr/>
        <p:txBody>
          <a:bodyPr/>
          <a:p>
            <a:r>
              <a:rPr lang="ca-E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99" name="PlaceHolder 2"/>
          <p:cNvSpPr>
            <a:spLocks noGrp="1"/>
          </p:cNvSpPr>
          <p:nvPr>
            <p:ph type="subTitle"/>
          </p:nvPr>
        </p:nvSpPr>
        <p:spPr>
          <a:xfrm>
            <a:off x="457200" y="1676520"/>
            <a:ext cx="4038120" cy="397116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2DF575A-42D9-4D6A-B081-230030CF5E84}" type="slidenum">
              <a:t>&lt;#&gt;</a:t>
            </a:fld>
          </a:p>
        </p:txBody>
      </p:sp>
      <p:sp>
        <p:nvSpPr>
          <p:cNvPr id="6" name="PlaceHolder 5"/>
          <p:cNvSpPr>
            <a:spLocks noGrp="1"/>
          </p:cNvSpPr>
          <p:nvPr>
            <p:ph type="dt" idx="6"/>
          </p:nvPr>
        </p:nvSpPr>
        <p:spPr/>
        <p:txBody>
          <a:bodyPr/>
          <a:p>
            <a:r>
              <a:rPr lang="ca-E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01" name="PlaceHolder 2"/>
          <p:cNvSpPr>
            <a:spLocks noGrp="1"/>
          </p:cNvSpPr>
          <p:nvPr>
            <p:ph/>
          </p:nvPr>
        </p:nvSpPr>
        <p:spPr>
          <a:xfrm>
            <a:off x="457200" y="1676520"/>
            <a:ext cx="403812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F635B7A-622E-48BF-9523-2010C5AAFC8C}" type="slidenum">
              <a:t>&lt;#&gt;</a:t>
            </a:fld>
          </a:p>
        </p:txBody>
      </p:sp>
      <p:sp>
        <p:nvSpPr>
          <p:cNvPr id="6" name="PlaceHolder 5"/>
          <p:cNvSpPr>
            <a:spLocks noGrp="1"/>
          </p:cNvSpPr>
          <p:nvPr>
            <p:ph type="dt" idx="6"/>
          </p:nvPr>
        </p:nvSpPr>
        <p:spPr/>
        <p:txBody>
          <a:bodyPr/>
          <a:p>
            <a:r>
              <a:rPr lang="ca-E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03"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04"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FE5B013-E836-441A-99D9-1E45A3526A15}" type="slidenum">
              <a:t>&lt;#&gt;</a:t>
            </a:fld>
          </a:p>
        </p:txBody>
      </p:sp>
      <p:sp>
        <p:nvSpPr>
          <p:cNvPr id="7" name="PlaceHolder 6"/>
          <p:cNvSpPr>
            <a:spLocks noGrp="1"/>
          </p:cNvSpPr>
          <p:nvPr>
            <p:ph type="dt" idx="6"/>
          </p:nvPr>
        </p:nvSpPr>
        <p:spPr/>
        <p:txBody>
          <a:bodyPr/>
          <a:p>
            <a:r>
              <a:rPr lang="ca-E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B06E535-5B96-4D24-8A59-FC45723B69C7}" type="slidenum">
              <a:t>&lt;#&gt;</a:t>
            </a:fld>
          </a:p>
        </p:txBody>
      </p:sp>
      <p:sp>
        <p:nvSpPr>
          <p:cNvPr id="5" name="PlaceHolder 4"/>
          <p:cNvSpPr>
            <a:spLocks noGrp="1"/>
          </p:cNvSpPr>
          <p:nvPr>
            <p:ph type="dt" idx="6"/>
          </p:nvPr>
        </p:nvSpPr>
        <p:spPr/>
        <p:txBody>
          <a:bodyPr/>
          <a:p>
            <a:r>
              <a:rPr lang="ca-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5" name="PlaceHolder 2"/>
          <p:cNvSpPr>
            <a:spLocks noGrp="1"/>
          </p:cNvSpPr>
          <p:nvPr>
            <p:ph/>
          </p:nvPr>
        </p:nvSpPr>
        <p:spPr>
          <a:xfrm>
            <a:off x="457200" y="1676520"/>
            <a:ext cx="403812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A950FFF-9F34-48B2-87A0-55C6034CDD00}" type="slidenum">
              <a:t>&lt;#&gt;</a:t>
            </a:fld>
          </a:p>
        </p:txBody>
      </p:sp>
      <p:sp>
        <p:nvSpPr>
          <p:cNvPr id="6" name="PlaceHolder 5"/>
          <p:cNvSpPr>
            <a:spLocks noGrp="1"/>
          </p:cNvSpPr>
          <p:nvPr>
            <p:ph type="dt" idx="1"/>
          </p:nvPr>
        </p:nvSpPr>
        <p:spPr/>
        <p:txBody>
          <a:bodyPr/>
          <a:p>
            <a:r>
              <a:rPr lang="ca-E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380880" y="0"/>
            <a:ext cx="7067520" cy="388440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3DA887D-05E9-49CD-9DAA-E8801160A32A}" type="slidenum">
              <a:t>&lt;#&gt;</a:t>
            </a:fld>
          </a:p>
        </p:txBody>
      </p:sp>
      <p:sp>
        <p:nvSpPr>
          <p:cNvPr id="5" name="PlaceHolder 4"/>
          <p:cNvSpPr>
            <a:spLocks noGrp="1"/>
          </p:cNvSpPr>
          <p:nvPr>
            <p:ph type="dt" idx="6"/>
          </p:nvPr>
        </p:nvSpPr>
        <p:spPr/>
        <p:txBody>
          <a:bodyPr/>
          <a:p>
            <a:r>
              <a:rPr lang="ca-E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08"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09"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10"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E6CD194-991A-42AF-901F-9680C025BCB7}" type="slidenum">
              <a:t>&lt;#&gt;</a:t>
            </a:fld>
          </a:p>
        </p:txBody>
      </p:sp>
      <p:sp>
        <p:nvSpPr>
          <p:cNvPr id="8" name="PlaceHolder 7"/>
          <p:cNvSpPr>
            <a:spLocks noGrp="1"/>
          </p:cNvSpPr>
          <p:nvPr>
            <p:ph type="dt" idx="6"/>
          </p:nvPr>
        </p:nvSpPr>
        <p:spPr/>
        <p:txBody>
          <a:bodyPr/>
          <a:p>
            <a:r>
              <a:rPr lang="ca-E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12"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13"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14" name="PlaceHolder 4"/>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B27B369-DADD-452E-B15E-54F9354E7A75}" type="slidenum">
              <a:t>&lt;#&gt;</a:t>
            </a:fld>
          </a:p>
        </p:txBody>
      </p:sp>
      <p:sp>
        <p:nvSpPr>
          <p:cNvPr id="8" name="PlaceHolder 7"/>
          <p:cNvSpPr>
            <a:spLocks noGrp="1"/>
          </p:cNvSpPr>
          <p:nvPr>
            <p:ph type="dt" idx="6"/>
          </p:nvPr>
        </p:nvSpPr>
        <p:spPr/>
        <p:txBody>
          <a:bodyPr/>
          <a:p>
            <a:r>
              <a:rPr lang="ca-E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16"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17"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18" name="PlaceHolder 4"/>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B26DAD5-DD27-4A85-A92F-123E0EC56E7D}" type="slidenum">
              <a:t>&lt;#&gt;</a:t>
            </a:fld>
          </a:p>
        </p:txBody>
      </p:sp>
      <p:sp>
        <p:nvSpPr>
          <p:cNvPr id="8" name="PlaceHolder 7"/>
          <p:cNvSpPr>
            <a:spLocks noGrp="1"/>
          </p:cNvSpPr>
          <p:nvPr>
            <p:ph type="dt" idx="6"/>
          </p:nvPr>
        </p:nvSpPr>
        <p:spPr/>
        <p:txBody>
          <a:bodyPr/>
          <a:p>
            <a:r>
              <a:rPr lang="ca-E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20" name="PlaceHolder 2"/>
          <p:cNvSpPr>
            <a:spLocks noGrp="1"/>
          </p:cNvSpPr>
          <p:nvPr>
            <p:ph/>
          </p:nvPr>
        </p:nvSpPr>
        <p:spPr>
          <a:xfrm>
            <a:off x="457200" y="167652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21" name="PlaceHolder 3"/>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A354D91-10EB-487D-8981-149310BAFC5F}" type="slidenum">
              <a:t>&lt;#&gt;</a:t>
            </a:fld>
          </a:p>
        </p:txBody>
      </p:sp>
      <p:sp>
        <p:nvSpPr>
          <p:cNvPr id="7" name="PlaceHolder 6"/>
          <p:cNvSpPr>
            <a:spLocks noGrp="1"/>
          </p:cNvSpPr>
          <p:nvPr>
            <p:ph type="dt" idx="6"/>
          </p:nvPr>
        </p:nvSpPr>
        <p:spPr/>
        <p:txBody>
          <a:bodyPr/>
          <a:p>
            <a:r>
              <a:rPr lang="ca-E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23"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24"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25"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26" name="PlaceHolder 5"/>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30EA38E5-2594-4ED5-84E6-DDBFF5768AC3}" type="slidenum">
              <a:t>&lt;#&gt;</a:t>
            </a:fld>
          </a:p>
        </p:txBody>
      </p:sp>
      <p:sp>
        <p:nvSpPr>
          <p:cNvPr id="9" name="PlaceHolder 8"/>
          <p:cNvSpPr>
            <a:spLocks noGrp="1"/>
          </p:cNvSpPr>
          <p:nvPr>
            <p:ph type="dt" idx="6"/>
          </p:nvPr>
        </p:nvSpPr>
        <p:spPr/>
        <p:txBody>
          <a:bodyPr/>
          <a:p>
            <a:r>
              <a:rPr lang="ca-E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28" name="PlaceHolder 2"/>
          <p:cNvSpPr>
            <a:spLocks noGrp="1"/>
          </p:cNvSpPr>
          <p:nvPr>
            <p:ph/>
          </p:nvPr>
        </p:nvSpPr>
        <p:spPr>
          <a:xfrm>
            <a:off x="4572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29" name="PlaceHolder 3"/>
          <p:cNvSpPr>
            <a:spLocks noGrp="1"/>
          </p:cNvSpPr>
          <p:nvPr>
            <p:ph/>
          </p:nvPr>
        </p:nvSpPr>
        <p:spPr>
          <a:xfrm>
            <a:off x="182268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30" name="PlaceHolder 4"/>
          <p:cNvSpPr>
            <a:spLocks noGrp="1"/>
          </p:cNvSpPr>
          <p:nvPr>
            <p:ph/>
          </p:nvPr>
        </p:nvSpPr>
        <p:spPr>
          <a:xfrm>
            <a:off x="31878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31" name="PlaceHolder 5"/>
          <p:cNvSpPr>
            <a:spLocks noGrp="1"/>
          </p:cNvSpPr>
          <p:nvPr>
            <p:ph/>
          </p:nvPr>
        </p:nvSpPr>
        <p:spPr>
          <a:xfrm>
            <a:off x="4572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32" name="PlaceHolder 6"/>
          <p:cNvSpPr>
            <a:spLocks noGrp="1"/>
          </p:cNvSpPr>
          <p:nvPr>
            <p:ph/>
          </p:nvPr>
        </p:nvSpPr>
        <p:spPr>
          <a:xfrm>
            <a:off x="182268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33" name="PlaceHolder 7"/>
          <p:cNvSpPr>
            <a:spLocks noGrp="1"/>
          </p:cNvSpPr>
          <p:nvPr>
            <p:ph/>
          </p:nvPr>
        </p:nvSpPr>
        <p:spPr>
          <a:xfrm>
            <a:off x="31878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2177470-87F9-42C7-ABC2-6172EA61BEB5}" type="slidenum">
              <a:t>&lt;#&gt;</a:t>
            </a:fld>
          </a:p>
        </p:txBody>
      </p:sp>
      <p:sp>
        <p:nvSpPr>
          <p:cNvPr id="11" name="PlaceHolder 10"/>
          <p:cNvSpPr>
            <a:spLocks noGrp="1"/>
          </p:cNvSpPr>
          <p:nvPr>
            <p:ph type="dt" idx="6"/>
          </p:nvPr>
        </p:nvSpPr>
        <p:spPr/>
        <p:txBody>
          <a:bodyPr/>
          <a:p>
            <a:r>
              <a:rPr lang="ca-E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39D9B749-B77B-4A93-B39E-274429EAFF6D}" type="slidenum">
              <a:t>&lt;#&gt;</a:t>
            </a:fld>
          </a:p>
        </p:txBody>
      </p:sp>
      <p:sp>
        <p:nvSpPr>
          <p:cNvPr id="4" name="PlaceHolder 3"/>
          <p:cNvSpPr>
            <a:spLocks noGrp="1"/>
          </p:cNvSpPr>
          <p:nvPr>
            <p:ph type="dt" idx="9"/>
          </p:nvPr>
        </p:nvSpPr>
        <p:spPr/>
        <p:txBody>
          <a:bodyPr/>
          <a:p>
            <a:r>
              <a:rPr lang="ca-E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42" name="PlaceHolder 2"/>
          <p:cNvSpPr>
            <a:spLocks noGrp="1"/>
          </p:cNvSpPr>
          <p:nvPr>
            <p:ph type="subTitle"/>
          </p:nvPr>
        </p:nvSpPr>
        <p:spPr>
          <a:xfrm>
            <a:off x="457200" y="1676520"/>
            <a:ext cx="4038120" cy="397116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283E630-098E-4FA1-90F4-BE291B044FFB}" type="slidenum">
              <a:t>&lt;#&gt;</a:t>
            </a:fld>
          </a:p>
        </p:txBody>
      </p:sp>
      <p:sp>
        <p:nvSpPr>
          <p:cNvPr id="6" name="PlaceHolder 5"/>
          <p:cNvSpPr>
            <a:spLocks noGrp="1"/>
          </p:cNvSpPr>
          <p:nvPr>
            <p:ph type="dt" idx="9"/>
          </p:nvPr>
        </p:nvSpPr>
        <p:spPr/>
        <p:txBody>
          <a:bodyPr/>
          <a:p>
            <a:r>
              <a:rPr lang="ca-E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44" name="PlaceHolder 2"/>
          <p:cNvSpPr>
            <a:spLocks noGrp="1"/>
          </p:cNvSpPr>
          <p:nvPr>
            <p:ph/>
          </p:nvPr>
        </p:nvSpPr>
        <p:spPr>
          <a:xfrm>
            <a:off x="457200" y="1676520"/>
            <a:ext cx="403812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99D0E487-501C-4629-B1FE-3BF51129F962}" type="slidenum">
              <a:t>&lt;#&gt;</a:t>
            </a:fld>
          </a:p>
        </p:txBody>
      </p:sp>
      <p:sp>
        <p:nvSpPr>
          <p:cNvPr id="6" name="PlaceHolder 5"/>
          <p:cNvSpPr>
            <a:spLocks noGrp="1"/>
          </p:cNvSpPr>
          <p:nvPr>
            <p:ph type="dt" idx="9"/>
          </p:nvPr>
        </p:nvSpPr>
        <p:spPr/>
        <p:txBody>
          <a:bodyPr/>
          <a:p>
            <a:r>
              <a:rPr lang="ca-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7"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8"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ED8A5FE-B6FA-458E-940B-AC088287A544}" type="slidenum">
              <a:t>&lt;#&gt;</a:t>
            </a:fld>
          </a:p>
        </p:txBody>
      </p:sp>
      <p:sp>
        <p:nvSpPr>
          <p:cNvPr id="7" name="PlaceHolder 6"/>
          <p:cNvSpPr>
            <a:spLocks noGrp="1"/>
          </p:cNvSpPr>
          <p:nvPr>
            <p:ph type="dt" idx="1"/>
          </p:nvPr>
        </p:nvSpPr>
        <p:spPr/>
        <p:txBody>
          <a:bodyPr/>
          <a:p>
            <a:r>
              <a:rPr lang="ca-E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46"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47"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811DA077-D8E7-4961-A024-E2EB6683469C}" type="slidenum">
              <a:t>&lt;#&gt;</a:t>
            </a:fld>
          </a:p>
        </p:txBody>
      </p:sp>
      <p:sp>
        <p:nvSpPr>
          <p:cNvPr id="7" name="PlaceHolder 6"/>
          <p:cNvSpPr>
            <a:spLocks noGrp="1"/>
          </p:cNvSpPr>
          <p:nvPr>
            <p:ph type="dt" idx="9"/>
          </p:nvPr>
        </p:nvSpPr>
        <p:spPr/>
        <p:txBody>
          <a:bodyPr/>
          <a:p>
            <a:r>
              <a:rPr lang="ca-E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8E45263B-472B-4387-8025-E8B23CD082FB}" type="slidenum">
              <a:t>&lt;#&gt;</a:t>
            </a:fld>
          </a:p>
        </p:txBody>
      </p:sp>
      <p:sp>
        <p:nvSpPr>
          <p:cNvPr id="5" name="PlaceHolder 4"/>
          <p:cNvSpPr>
            <a:spLocks noGrp="1"/>
          </p:cNvSpPr>
          <p:nvPr>
            <p:ph type="dt" idx="9"/>
          </p:nvPr>
        </p:nvSpPr>
        <p:spPr/>
        <p:txBody>
          <a:bodyPr/>
          <a:p>
            <a:r>
              <a:rPr lang="ca-E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380880" y="0"/>
            <a:ext cx="7067520" cy="388440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58F81124-B7A7-48BF-991D-7D83433DD08A}" type="slidenum">
              <a:t>&lt;#&gt;</a:t>
            </a:fld>
          </a:p>
        </p:txBody>
      </p:sp>
      <p:sp>
        <p:nvSpPr>
          <p:cNvPr id="5" name="PlaceHolder 4"/>
          <p:cNvSpPr>
            <a:spLocks noGrp="1"/>
          </p:cNvSpPr>
          <p:nvPr>
            <p:ph type="dt" idx="9"/>
          </p:nvPr>
        </p:nvSpPr>
        <p:spPr/>
        <p:txBody>
          <a:bodyPr/>
          <a:p>
            <a:r>
              <a:rPr lang="ca-E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51"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52"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53"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85064459-FC37-4C01-A856-27E1AA1EC99F}" type="slidenum">
              <a:t>&lt;#&gt;</a:t>
            </a:fld>
          </a:p>
        </p:txBody>
      </p:sp>
      <p:sp>
        <p:nvSpPr>
          <p:cNvPr id="8" name="PlaceHolder 7"/>
          <p:cNvSpPr>
            <a:spLocks noGrp="1"/>
          </p:cNvSpPr>
          <p:nvPr>
            <p:ph type="dt" idx="9"/>
          </p:nvPr>
        </p:nvSpPr>
        <p:spPr/>
        <p:txBody>
          <a:bodyPr/>
          <a:p>
            <a:r>
              <a:rPr lang="ca-E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55"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56"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57" name="PlaceHolder 4"/>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A9E3569E-4EEC-4391-86DC-888D714DF4BF}" type="slidenum">
              <a:t>&lt;#&gt;</a:t>
            </a:fld>
          </a:p>
        </p:txBody>
      </p:sp>
      <p:sp>
        <p:nvSpPr>
          <p:cNvPr id="8" name="PlaceHolder 7"/>
          <p:cNvSpPr>
            <a:spLocks noGrp="1"/>
          </p:cNvSpPr>
          <p:nvPr>
            <p:ph type="dt" idx="9"/>
          </p:nvPr>
        </p:nvSpPr>
        <p:spPr/>
        <p:txBody>
          <a:bodyPr/>
          <a:p>
            <a:r>
              <a:rPr lang="ca-E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59"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0"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1" name="PlaceHolder 4"/>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22ABDDF8-6ADD-4C48-8C41-17D63491BC07}" type="slidenum">
              <a:t>&lt;#&gt;</a:t>
            </a:fld>
          </a:p>
        </p:txBody>
      </p:sp>
      <p:sp>
        <p:nvSpPr>
          <p:cNvPr id="8" name="PlaceHolder 7"/>
          <p:cNvSpPr>
            <a:spLocks noGrp="1"/>
          </p:cNvSpPr>
          <p:nvPr>
            <p:ph type="dt" idx="9"/>
          </p:nvPr>
        </p:nvSpPr>
        <p:spPr/>
        <p:txBody>
          <a:bodyPr/>
          <a:p>
            <a:r>
              <a:rPr lang="ca-E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63" name="PlaceHolder 2"/>
          <p:cNvSpPr>
            <a:spLocks noGrp="1"/>
          </p:cNvSpPr>
          <p:nvPr>
            <p:ph/>
          </p:nvPr>
        </p:nvSpPr>
        <p:spPr>
          <a:xfrm>
            <a:off x="457200" y="167652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4" name="PlaceHolder 3"/>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CD1E1200-304B-4F2B-AC4A-9D1313734D00}" type="slidenum">
              <a:t>&lt;#&gt;</a:t>
            </a:fld>
          </a:p>
        </p:txBody>
      </p:sp>
      <p:sp>
        <p:nvSpPr>
          <p:cNvPr id="7" name="PlaceHolder 6"/>
          <p:cNvSpPr>
            <a:spLocks noGrp="1"/>
          </p:cNvSpPr>
          <p:nvPr>
            <p:ph type="dt" idx="9"/>
          </p:nvPr>
        </p:nvSpPr>
        <p:spPr/>
        <p:txBody>
          <a:bodyPr/>
          <a:p>
            <a:r>
              <a:rPr lang="ca-E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66"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7"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8"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69" name="PlaceHolder 5"/>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3B9102F0-73E2-4622-A9E0-881A2252665F}" type="slidenum">
              <a:t>&lt;#&gt;</a:t>
            </a:fld>
          </a:p>
        </p:txBody>
      </p:sp>
      <p:sp>
        <p:nvSpPr>
          <p:cNvPr id="9" name="PlaceHolder 8"/>
          <p:cNvSpPr>
            <a:spLocks noGrp="1"/>
          </p:cNvSpPr>
          <p:nvPr>
            <p:ph type="dt" idx="9"/>
          </p:nvPr>
        </p:nvSpPr>
        <p:spPr/>
        <p:txBody>
          <a:bodyPr/>
          <a:p>
            <a:r>
              <a:rPr lang="ca-E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71" name="PlaceHolder 2"/>
          <p:cNvSpPr>
            <a:spLocks noGrp="1"/>
          </p:cNvSpPr>
          <p:nvPr>
            <p:ph/>
          </p:nvPr>
        </p:nvSpPr>
        <p:spPr>
          <a:xfrm>
            <a:off x="4572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72" name="PlaceHolder 3"/>
          <p:cNvSpPr>
            <a:spLocks noGrp="1"/>
          </p:cNvSpPr>
          <p:nvPr>
            <p:ph/>
          </p:nvPr>
        </p:nvSpPr>
        <p:spPr>
          <a:xfrm>
            <a:off x="182268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73" name="PlaceHolder 4"/>
          <p:cNvSpPr>
            <a:spLocks noGrp="1"/>
          </p:cNvSpPr>
          <p:nvPr>
            <p:ph/>
          </p:nvPr>
        </p:nvSpPr>
        <p:spPr>
          <a:xfrm>
            <a:off x="31878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74" name="PlaceHolder 5"/>
          <p:cNvSpPr>
            <a:spLocks noGrp="1"/>
          </p:cNvSpPr>
          <p:nvPr>
            <p:ph/>
          </p:nvPr>
        </p:nvSpPr>
        <p:spPr>
          <a:xfrm>
            <a:off x="4572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75" name="PlaceHolder 6"/>
          <p:cNvSpPr>
            <a:spLocks noGrp="1"/>
          </p:cNvSpPr>
          <p:nvPr>
            <p:ph/>
          </p:nvPr>
        </p:nvSpPr>
        <p:spPr>
          <a:xfrm>
            <a:off x="182268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176" name="PlaceHolder 7"/>
          <p:cNvSpPr>
            <a:spLocks noGrp="1"/>
          </p:cNvSpPr>
          <p:nvPr>
            <p:ph/>
          </p:nvPr>
        </p:nvSpPr>
        <p:spPr>
          <a:xfrm>
            <a:off x="31878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273F2DC6-1EB7-41CD-A1FA-C2C01AF314C7}" type="slidenum">
              <a:t>&lt;#&gt;</a:t>
            </a:fld>
          </a:p>
        </p:txBody>
      </p:sp>
      <p:sp>
        <p:nvSpPr>
          <p:cNvPr id="11" name="PlaceHolder 10"/>
          <p:cNvSpPr>
            <a:spLocks noGrp="1"/>
          </p:cNvSpPr>
          <p:nvPr>
            <p:ph type="dt" idx="9"/>
          </p:nvPr>
        </p:nvSpPr>
        <p:spPr/>
        <p:txBody>
          <a:bodyPr/>
          <a:p>
            <a:r>
              <a:rPr lang="ca-E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BA50A06B-B0FC-4D3F-94D7-A830CADCEF7E}" type="slidenum">
              <a:t>&lt;#&gt;</a:t>
            </a:fld>
          </a:p>
        </p:txBody>
      </p:sp>
      <p:sp>
        <p:nvSpPr>
          <p:cNvPr id="4" name="PlaceHolder 3"/>
          <p:cNvSpPr>
            <a:spLocks noGrp="1"/>
          </p:cNvSpPr>
          <p:nvPr>
            <p:ph type="dt" idx="12"/>
          </p:nvPr>
        </p:nvSpPr>
        <p:spPr/>
        <p:txBody>
          <a:bodyPr/>
          <a:p>
            <a:r>
              <a:rPr lang="ca-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E6FCE9C-EFEB-4A4D-B42C-7C24C1197F44}" type="slidenum">
              <a:t>&lt;#&gt;</a:t>
            </a:fld>
          </a:p>
        </p:txBody>
      </p:sp>
      <p:sp>
        <p:nvSpPr>
          <p:cNvPr id="5" name="PlaceHolder 4"/>
          <p:cNvSpPr>
            <a:spLocks noGrp="1"/>
          </p:cNvSpPr>
          <p:nvPr>
            <p:ph type="dt" idx="1"/>
          </p:nvPr>
        </p:nvSpPr>
        <p:spPr/>
        <p:txBody>
          <a:bodyPr/>
          <a:p>
            <a:r>
              <a:rPr lang="ca-E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85" name="PlaceHolder 2"/>
          <p:cNvSpPr>
            <a:spLocks noGrp="1"/>
          </p:cNvSpPr>
          <p:nvPr>
            <p:ph type="subTitle"/>
          </p:nvPr>
        </p:nvSpPr>
        <p:spPr>
          <a:xfrm>
            <a:off x="457200" y="1676520"/>
            <a:ext cx="4038120" cy="397116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21D409B6-3C94-4A60-BAD8-96BD4A3D3A41}" type="slidenum">
              <a:t>&lt;#&gt;</a:t>
            </a:fld>
          </a:p>
        </p:txBody>
      </p:sp>
      <p:sp>
        <p:nvSpPr>
          <p:cNvPr id="6" name="PlaceHolder 5"/>
          <p:cNvSpPr>
            <a:spLocks noGrp="1"/>
          </p:cNvSpPr>
          <p:nvPr>
            <p:ph type="dt" idx="12"/>
          </p:nvPr>
        </p:nvSpPr>
        <p:spPr/>
        <p:txBody>
          <a:bodyPr/>
          <a:p>
            <a:r>
              <a:rPr lang="ca-E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87" name="PlaceHolder 2"/>
          <p:cNvSpPr>
            <a:spLocks noGrp="1"/>
          </p:cNvSpPr>
          <p:nvPr>
            <p:ph/>
          </p:nvPr>
        </p:nvSpPr>
        <p:spPr>
          <a:xfrm>
            <a:off x="457200" y="1676520"/>
            <a:ext cx="403812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4D8469F0-49B3-4D3D-8D9F-E7DE62BBED98}" type="slidenum">
              <a:t>&lt;#&gt;</a:t>
            </a:fld>
          </a:p>
        </p:txBody>
      </p:sp>
      <p:sp>
        <p:nvSpPr>
          <p:cNvPr id="6" name="PlaceHolder 5"/>
          <p:cNvSpPr>
            <a:spLocks noGrp="1"/>
          </p:cNvSpPr>
          <p:nvPr>
            <p:ph type="dt" idx="12"/>
          </p:nvPr>
        </p:nvSpPr>
        <p:spPr/>
        <p:txBody>
          <a:bodyPr/>
          <a:p>
            <a:r>
              <a:rPr lang="ca-E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89"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90"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8FDB130E-79E0-4510-B39B-A1D8FEE77615}" type="slidenum">
              <a:t>&lt;#&gt;</a:t>
            </a:fld>
          </a:p>
        </p:txBody>
      </p:sp>
      <p:sp>
        <p:nvSpPr>
          <p:cNvPr id="7" name="PlaceHolder 6"/>
          <p:cNvSpPr>
            <a:spLocks noGrp="1"/>
          </p:cNvSpPr>
          <p:nvPr>
            <p:ph type="dt" idx="12"/>
          </p:nvPr>
        </p:nvSpPr>
        <p:spPr/>
        <p:txBody>
          <a:bodyPr/>
          <a:p>
            <a:r>
              <a:rPr lang="ca-E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86CBF35E-FF08-4E2E-9B02-E40540605B59}" type="slidenum">
              <a:t>&lt;#&gt;</a:t>
            </a:fld>
          </a:p>
        </p:txBody>
      </p:sp>
      <p:sp>
        <p:nvSpPr>
          <p:cNvPr id="5" name="PlaceHolder 4"/>
          <p:cNvSpPr>
            <a:spLocks noGrp="1"/>
          </p:cNvSpPr>
          <p:nvPr>
            <p:ph type="dt" idx="12"/>
          </p:nvPr>
        </p:nvSpPr>
        <p:spPr/>
        <p:txBody>
          <a:bodyPr/>
          <a:p>
            <a:r>
              <a:rPr lang="ca-E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380880" y="0"/>
            <a:ext cx="7067520" cy="388440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9F8709E3-EB15-4F4B-AADA-0B750C9759AF}" type="slidenum">
              <a:t>&lt;#&gt;</a:t>
            </a:fld>
          </a:p>
        </p:txBody>
      </p:sp>
      <p:sp>
        <p:nvSpPr>
          <p:cNvPr id="5" name="PlaceHolder 4"/>
          <p:cNvSpPr>
            <a:spLocks noGrp="1"/>
          </p:cNvSpPr>
          <p:nvPr>
            <p:ph type="dt" idx="12"/>
          </p:nvPr>
        </p:nvSpPr>
        <p:spPr/>
        <p:txBody>
          <a:bodyPr/>
          <a:p>
            <a:r>
              <a:rPr lang="ca-E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94"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95"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96"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B424C77C-FACC-4D48-A9E2-CBAEA895DA51}" type="slidenum">
              <a:t>&lt;#&gt;</a:t>
            </a:fld>
          </a:p>
        </p:txBody>
      </p:sp>
      <p:sp>
        <p:nvSpPr>
          <p:cNvPr id="8" name="PlaceHolder 7"/>
          <p:cNvSpPr>
            <a:spLocks noGrp="1"/>
          </p:cNvSpPr>
          <p:nvPr>
            <p:ph type="dt" idx="12"/>
          </p:nvPr>
        </p:nvSpPr>
        <p:spPr/>
        <p:txBody>
          <a:bodyPr/>
          <a:p>
            <a:r>
              <a:rPr lang="ca-E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198"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199"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00" name="PlaceHolder 4"/>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F0E01143-B96C-427C-81F5-8638A94E99A2}" type="slidenum">
              <a:t>&lt;#&gt;</a:t>
            </a:fld>
          </a:p>
        </p:txBody>
      </p:sp>
      <p:sp>
        <p:nvSpPr>
          <p:cNvPr id="8" name="PlaceHolder 7"/>
          <p:cNvSpPr>
            <a:spLocks noGrp="1"/>
          </p:cNvSpPr>
          <p:nvPr>
            <p:ph type="dt" idx="12"/>
          </p:nvPr>
        </p:nvSpPr>
        <p:spPr/>
        <p:txBody>
          <a:bodyPr/>
          <a:p>
            <a:r>
              <a:rPr lang="ca-E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02"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03"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04" name="PlaceHolder 4"/>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1326AA88-BF09-429E-88FE-4F3B0D983EB9}" type="slidenum">
              <a:t>&lt;#&gt;</a:t>
            </a:fld>
          </a:p>
        </p:txBody>
      </p:sp>
      <p:sp>
        <p:nvSpPr>
          <p:cNvPr id="8" name="PlaceHolder 7"/>
          <p:cNvSpPr>
            <a:spLocks noGrp="1"/>
          </p:cNvSpPr>
          <p:nvPr>
            <p:ph type="dt" idx="12"/>
          </p:nvPr>
        </p:nvSpPr>
        <p:spPr/>
        <p:txBody>
          <a:bodyPr/>
          <a:p>
            <a:r>
              <a:rPr lang="ca-E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06" name="PlaceHolder 2"/>
          <p:cNvSpPr>
            <a:spLocks noGrp="1"/>
          </p:cNvSpPr>
          <p:nvPr>
            <p:ph/>
          </p:nvPr>
        </p:nvSpPr>
        <p:spPr>
          <a:xfrm>
            <a:off x="457200" y="167652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07" name="PlaceHolder 3"/>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02F4A9EE-DEAB-4A37-8B39-5008C43E1DC3}" type="slidenum">
              <a:t>&lt;#&gt;</a:t>
            </a:fld>
          </a:p>
        </p:txBody>
      </p:sp>
      <p:sp>
        <p:nvSpPr>
          <p:cNvPr id="7" name="PlaceHolder 6"/>
          <p:cNvSpPr>
            <a:spLocks noGrp="1"/>
          </p:cNvSpPr>
          <p:nvPr>
            <p:ph type="dt" idx="12"/>
          </p:nvPr>
        </p:nvSpPr>
        <p:spPr/>
        <p:txBody>
          <a:bodyPr/>
          <a:p>
            <a:r>
              <a:rPr lang="ca-E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09"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10"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11"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12" name="PlaceHolder 5"/>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47414885-9820-4F2C-BB24-D024C0246244}" type="slidenum">
              <a:t>&lt;#&gt;</a:t>
            </a:fld>
          </a:p>
        </p:txBody>
      </p:sp>
      <p:sp>
        <p:nvSpPr>
          <p:cNvPr id="9" name="PlaceHolder 8"/>
          <p:cNvSpPr>
            <a:spLocks noGrp="1"/>
          </p:cNvSpPr>
          <p:nvPr>
            <p:ph type="dt" idx="12"/>
          </p:nvPr>
        </p:nvSpPr>
        <p:spPr/>
        <p:txBody>
          <a:bodyPr/>
          <a:p>
            <a:r>
              <a:rPr lang="ca-E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380880" y="0"/>
            <a:ext cx="7067520" cy="3884400"/>
          </a:xfrm>
          <a:prstGeom prst="rect">
            <a:avLst/>
          </a:prstGeom>
          <a:noFill/>
          <a:ln w="0">
            <a:noFill/>
          </a:ln>
        </p:spPr>
        <p:txBody>
          <a:bodyPr lIns="0" rIns="0" tIns="0" bIns="0" anchor="ctr">
            <a:noAutofit/>
          </a:bodyPr>
          <a:p>
            <a:pPr algn="ctr">
              <a:buNone/>
            </a:pPr>
            <a:endParaRPr b="0" lang="ca-E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82B3C38-75A0-466D-835D-CAB9F4B7F8C9}" type="slidenum">
              <a:t>&lt;#&gt;</a:t>
            </a:fld>
          </a:p>
        </p:txBody>
      </p:sp>
      <p:sp>
        <p:nvSpPr>
          <p:cNvPr id="5" name="PlaceHolder 4"/>
          <p:cNvSpPr>
            <a:spLocks noGrp="1"/>
          </p:cNvSpPr>
          <p:nvPr>
            <p:ph type="dt" idx="1"/>
          </p:nvPr>
        </p:nvSpPr>
        <p:spPr/>
        <p:txBody>
          <a:bodyPr/>
          <a:p>
            <a:r>
              <a:rPr lang="ca-E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14" name="PlaceHolder 2"/>
          <p:cNvSpPr>
            <a:spLocks noGrp="1"/>
          </p:cNvSpPr>
          <p:nvPr>
            <p:ph/>
          </p:nvPr>
        </p:nvSpPr>
        <p:spPr>
          <a:xfrm>
            <a:off x="4572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215" name="PlaceHolder 3"/>
          <p:cNvSpPr>
            <a:spLocks noGrp="1"/>
          </p:cNvSpPr>
          <p:nvPr>
            <p:ph/>
          </p:nvPr>
        </p:nvSpPr>
        <p:spPr>
          <a:xfrm>
            <a:off x="182268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216" name="PlaceHolder 4"/>
          <p:cNvSpPr>
            <a:spLocks noGrp="1"/>
          </p:cNvSpPr>
          <p:nvPr>
            <p:ph/>
          </p:nvPr>
        </p:nvSpPr>
        <p:spPr>
          <a:xfrm>
            <a:off x="3187800" y="167652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217" name="PlaceHolder 5"/>
          <p:cNvSpPr>
            <a:spLocks noGrp="1"/>
          </p:cNvSpPr>
          <p:nvPr>
            <p:ph/>
          </p:nvPr>
        </p:nvSpPr>
        <p:spPr>
          <a:xfrm>
            <a:off x="4572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218" name="PlaceHolder 6"/>
          <p:cNvSpPr>
            <a:spLocks noGrp="1"/>
          </p:cNvSpPr>
          <p:nvPr>
            <p:ph/>
          </p:nvPr>
        </p:nvSpPr>
        <p:spPr>
          <a:xfrm>
            <a:off x="182268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219" name="PlaceHolder 7"/>
          <p:cNvSpPr>
            <a:spLocks noGrp="1"/>
          </p:cNvSpPr>
          <p:nvPr>
            <p:ph/>
          </p:nvPr>
        </p:nvSpPr>
        <p:spPr>
          <a:xfrm>
            <a:off x="3187800" y="3750840"/>
            <a:ext cx="1299960" cy="1893960"/>
          </a:xfrm>
          <a:prstGeom prst="rect">
            <a:avLst/>
          </a:prstGeom>
          <a:noFill/>
          <a:ln w="0">
            <a:noFill/>
          </a:ln>
        </p:spPr>
        <p:txBody>
          <a:bodyPr lIns="0" rIns="0" tIns="0" bIns="0" anchor="t">
            <a:normAutofit fontScale="92000"/>
          </a:bodyPr>
          <a:p>
            <a:endParaRPr b="0" lang="es-ES" sz="3200" spc="-1" strike="noStrike">
              <a:solidFill>
                <a:srgbClr val="262626"/>
              </a:solidFill>
              <a:latin typeface="Calibri"/>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25A944B0-5E99-4A64-998E-97D1ADDF2284}" type="slidenum">
              <a:t>&lt;#&gt;</a:t>
            </a:fld>
          </a:p>
        </p:txBody>
      </p:sp>
      <p:sp>
        <p:nvSpPr>
          <p:cNvPr id="11" name="PlaceHolder 10"/>
          <p:cNvSpPr>
            <a:spLocks noGrp="1"/>
          </p:cNvSpPr>
          <p:nvPr>
            <p:ph type="dt" idx="12"/>
          </p:nvPr>
        </p:nvSpPr>
        <p:spPr/>
        <p:txBody>
          <a:bodyPr/>
          <a:p>
            <a:r>
              <a:rPr lang="ca-E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2"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3" name="PlaceHolder 3"/>
          <p:cNvSpPr>
            <a:spLocks noGrp="1"/>
          </p:cNvSpPr>
          <p:nvPr>
            <p:ph/>
          </p:nvPr>
        </p:nvSpPr>
        <p:spPr>
          <a:xfrm>
            <a:off x="252648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4" name="PlaceHolder 4"/>
          <p:cNvSpPr>
            <a:spLocks noGrp="1"/>
          </p:cNvSpPr>
          <p:nvPr>
            <p:ph/>
          </p:nvPr>
        </p:nvSpPr>
        <p:spPr>
          <a:xfrm>
            <a:off x="45720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21553D7-6E8E-4FCA-B2A8-0C93A8F43E45}" type="slidenum">
              <a:t>&lt;#&gt;</a:t>
            </a:fld>
          </a:p>
        </p:txBody>
      </p:sp>
      <p:sp>
        <p:nvSpPr>
          <p:cNvPr id="8" name="PlaceHolder 7"/>
          <p:cNvSpPr>
            <a:spLocks noGrp="1"/>
          </p:cNvSpPr>
          <p:nvPr>
            <p:ph type="dt" idx="1"/>
          </p:nvPr>
        </p:nvSpPr>
        <p:spPr/>
        <p:txBody>
          <a:bodyPr/>
          <a:p>
            <a:r>
              <a:rPr lang="ca-E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26" name="PlaceHolder 2"/>
          <p:cNvSpPr>
            <a:spLocks noGrp="1"/>
          </p:cNvSpPr>
          <p:nvPr>
            <p:ph/>
          </p:nvPr>
        </p:nvSpPr>
        <p:spPr>
          <a:xfrm>
            <a:off x="457200" y="1676520"/>
            <a:ext cx="1970280" cy="39711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7"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28" name="PlaceHolder 4"/>
          <p:cNvSpPr>
            <a:spLocks noGrp="1"/>
          </p:cNvSpPr>
          <p:nvPr>
            <p:ph/>
          </p:nvPr>
        </p:nvSpPr>
        <p:spPr>
          <a:xfrm>
            <a:off x="2526480" y="375084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CC0E407-FDB8-4CD5-8EA5-9EA7BD6E4E48}" type="slidenum">
              <a:t>&lt;#&gt;</a:t>
            </a:fld>
          </a:p>
        </p:txBody>
      </p:sp>
      <p:sp>
        <p:nvSpPr>
          <p:cNvPr id="8" name="PlaceHolder 7"/>
          <p:cNvSpPr>
            <a:spLocks noGrp="1"/>
          </p:cNvSpPr>
          <p:nvPr>
            <p:ph type="dt" idx="1"/>
          </p:nvPr>
        </p:nvSpPr>
        <p:spPr/>
        <p:txBody>
          <a:bodyPr/>
          <a:p>
            <a:r>
              <a:rPr lang="ca-E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80880" y="0"/>
            <a:ext cx="7067520" cy="837720"/>
          </a:xfrm>
          <a:prstGeom prst="rect">
            <a:avLst/>
          </a:prstGeom>
          <a:noFill/>
          <a:ln w="0">
            <a:noFill/>
          </a:ln>
        </p:spPr>
        <p:txBody>
          <a:bodyPr lIns="0" rIns="0" tIns="0" bIns="0" anchor="ctr">
            <a:noAutofit/>
          </a:bodyPr>
          <a:p>
            <a:endParaRPr b="0" lang="es-ES" sz="4400" spc="-1" strike="noStrike">
              <a:solidFill>
                <a:srgbClr val="262626"/>
              </a:solidFill>
              <a:latin typeface="Arial"/>
            </a:endParaRPr>
          </a:p>
        </p:txBody>
      </p:sp>
      <p:sp>
        <p:nvSpPr>
          <p:cNvPr id="30" name="PlaceHolder 2"/>
          <p:cNvSpPr>
            <a:spLocks noGrp="1"/>
          </p:cNvSpPr>
          <p:nvPr>
            <p:ph/>
          </p:nvPr>
        </p:nvSpPr>
        <p:spPr>
          <a:xfrm>
            <a:off x="45720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31" name="PlaceHolder 3"/>
          <p:cNvSpPr>
            <a:spLocks noGrp="1"/>
          </p:cNvSpPr>
          <p:nvPr>
            <p:ph/>
          </p:nvPr>
        </p:nvSpPr>
        <p:spPr>
          <a:xfrm>
            <a:off x="2526480" y="1676520"/>
            <a:ext cx="197028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32" name="PlaceHolder 4"/>
          <p:cNvSpPr>
            <a:spLocks noGrp="1"/>
          </p:cNvSpPr>
          <p:nvPr>
            <p:ph/>
          </p:nvPr>
        </p:nvSpPr>
        <p:spPr>
          <a:xfrm>
            <a:off x="457200" y="3750840"/>
            <a:ext cx="4038120" cy="1893960"/>
          </a:xfrm>
          <a:prstGeom prst="rect">
            <a:avLst/>
          </a:prstGeom>
          <a:noFill/>
          <a:ln w="0">
            <a:noFill/>
          </a:ln>
        </p:spPr>
        <p:txBody>
          <a:bodyPr lIns="0" rIns="0" tIns="0" bIns="0" anchor="t">
            <a:normAutofit/>
          </a:bodyPr>
          <a:p>
            <a:endParaRPr b="0" lang="es-ES" sz="3200" spc="-1" strike="noStrike">
              <a:solidFill>
                <a:srgbClr val="262626"/>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7D0993B-8806-4B5E-9218-C8950AD5F98E}" type="slidenum">
              <a:t>&lt;#&gt;</a:t>
            </a:fld>
          </a:p>
        </p:txBody>
      </p:sp>
      <p:sp>
        <p:nvSpPr>
          <p:cNvPr id="8" name="PlaceHolder 7"/>
          <p:cNvSpPr>
            <a:spLocks noGrp="1"/>
          </p:cNvSpPr>
          <p:nvPr>
            <p:ph type="dt" idx="1"/>
          </p:nvPr>
        </p:nvSpPr>
        <p:spPr/>
        <p:txBody>
          <a:bodyPr/>
          <a:p>
            <a:r>
              <a:rPr lang="ca-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3240" y="5867280"/>
            <a:ext cx="9143640" cy="1053720"/>
          </a:xfrm>
          <a:prstGeom prst="rect">
            <a:avLst/>
          </a:prstGeom>
          <a:ln w="9525">
            <a:noFill/>
          </a:ln>
        </p:spPr>
      </p:pic>
      <p:pic>
        <p:nvPicPr>
          <p:cNvPr id="1" name="Picture 6" descr=""/>
          <p:cNvPicPr/>
          <p:nvPr/>
        </p:nvPicPr>
        <p:blipFill>
          <a:blip r:embed="rId3"/>
          <a:stretch/>
        </p:blipFill>
        <p:spPr>
          <a:xfrm>
            <a:off x="20520" y="20520"/>
            <a:ext cx="3498480" cy="2825280"/>
          </a:xfrm>
          <a:prstGeom prst="rect">
            <a:avLst/>
          </a:prstGeom>
          <a:ln w="9525">
            <a:noFill/>
          </a:ln>
        </p:spPr>
      </p:pic>
      <p:pic>
        <p:nvPicPr>
          <p:cNvPr id="2" name="Picture 7" descr=""/>
          <p:cNvPicPr/>
          <p:nvPr/>
        </p:nvPicPr>
        <p:blipFill>
          <a:blip r:embed="rId4"/>
          <a:stretch/>
        </p:blipFill>
        <p:spPr>
          <a:xfrm>
            <a:off x="3503520" y="20520"/>
            <a:ext cx="5624280" cy="2825280"/>
          </a:xfrm>
          <a:prstGeom prst="rect">
            <a:avLst/>
          </a:prstGeom>
          <a:ln w="9525">
            <a:noFill/>
          </a:ln>
        </p:spPr>
      </p:pic>
      <p:pic>
        <p:nvPicPr>
          <p:cNvPr id="3" name="Picture 8" descr=""/>
          <p:cNvPicPr/>
          <p:nvPr/>
        </p:nvPicPr>
        <p:blipFill>
          <a:blip r:embed="rId5"/>
          <a:stretch/>
        </p:blipFill>
        <p:spPr>
          <a:xfrm>
            <a:off x="20520" y="2817720"/>
            <a:ext cx="7668720" cy="2296800"/>
          </a:xfrm>
          <a:prstGeom prst="rect">
            <a:avLst/>
          </a:prstGeom>
          <a:ln w="9525">
            <a:noFill/>
          </a:ln>
        </p:spPr>
      </p:pic>
      <p:pic>
        <p:nvPicPr>
          <p:cNvPr id="4" name="Picture 9" descr=""/>
          <p:cNvPicPr/>
          <p:nvPr/>
        </p:nvPicPr>
        <p:blipFill>
          <a:blip r:embed="rId6"/>
          <a:stretch/>
        </p:blipFill>
        <p:spPr>
          <a:xfrm>
            <a:off x="7662960" y="2819520"/>
            <a:ext cx="1460160" cy="2293560"/>
          </a:xfrm>
          <a:prstGeom prst="rect">
            <a:avLst/>
          </a:prstGeom>
          <a:ln w="9525">
            <a:noFill/>
          </a:ln>
        </p:spPr>
      </p:pic>
      <p:pic>
        <p:nvPicPr>
          <p:cNvPr id="5" name="Picture 10" descr=""/>
          <p:cNvPicPr/>
          <p:nvPr/>
        </p:nvPicPr>
        <p:blipFill>
          <a:blip r:embed="rId7"/>
          <a:stretch/>
        </p:blipFill>
        <p:spPr>
          <a:xfrm>
            <a:off x="20520" y="5089680"/>
            <a:ext cx="9097560" cy="1738080"/>
          </a:xfrm>
          <a:prstGeom prst="rect">
            <a:avLst/>
          </a:prstGeom>
          <a:ln w="9525">
            <a:noFill/>
          </a:ln>
        </p:spPr>
      </p:pic>
      <p:sp>
        <p:nvSpPr>
          <p:cNvPr id="6" name="Rectangle 13"/>
          <p:cNvSpPr/>
          <p:nvPr/>
        </p:nvSpPr>
        <p:spPr>
          <a:xfrm>
            <a:off x="8755200" y="2470320"/>
            <a:ext cx="304560" cy="15192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p:style>
      </p:sp>
      <p:sp>
        <p:nvSpPr>
          <p:cNvPr id="7" name="PlaceHolder 1"/>
          <p:cNvSpPr>
            <a:spLocks noGrp="1"/>
          </p:cNvSpPr>
          <p:nvPr>
            <p:ph type="body"/>
          </p:nvPr>
        </p:nvSpPr>
        <p:spPr>
          <a:xfrm>
            <a:off x="3581280" y="1295280"/>
            <a:ext cx="5105160" cy="1415880"/>
          </a:xfrm>
          <a:prstGeom prst="rect">
            <a:avLst/>
          </a:prstGeom>
          <a:noFill/>
          <a:ln w="9360">
            <a:noFill/>
          </a:ln>
        </p:spPr>
        <p:txBody>
          <a:bodyPr numCol="1" spcCol="0" anchor="b">
            <a:normAutofit/>
          </a:bodyPr>
          <a:p>
            <a:pPr marL="343080" indent="-343080" algn="r">
              <a:lnSpc>
                <a:spcPct val="100000"/>
              </a:lnSpc>
              <a:spcBef>
                <a:spcPts val="439"/>
              </a:spcBef>
              <a:buNone/>
              <a:tabLst>
                <a:tab algn="l" pos="0"/>
              </a:tabLst>
            </a:pPr>
            <a:r>
              <a:rPr b="0" lang="es-ES" sz="2200" spc="-1" strike="noStrike">
                <a:solidFill>
                  <a:srgbClr val="5c5c5c"/>
                </a:solidFill>
                <a:latin typeface="Calibri"/>
              </a:rPr>
              <a:t>Haga clic para modificar el estilo de texto del patrón</a:t>
            </a:r>
            <a:endParaRPr b="0" lang="es-ES" sz="2200" spc="-1" strike="noStrike">
              <a:solidFill>
                <a:srgbClr val="262626"/>
              </a:solidFill>
              <a:latin typeface="Calibri"/>
            </a:endParaRPr>
          </a:p>
        </p:txBody>
      </p:sp>
      <p:sp>
        <p:nvSpPr>
          <p:cNvPr id="8" name="PlaceHolder 2"/>
          <p:cNvSpPr>
            <a:spLocks noGrp="1"/>
          </p:cNvSpPr>
          <p:nvPr>
            <p:ph type="title"/>
          </p:nvPr>
        </p:nvSpPr>
        <p:spPr>
          <a:xfrm>
            <a:off x="106200" y="4114800"/>
            <a:ext cx="7314840" cy="914040"/>
          </a:xfrm>
          <a:prstGeom prst="rect">
            <a:avLst/>
          </a:prstGeom>
          <a:noFill/>
          <a:ln w="9360">
            <a:noFill/>
          </a:ln>
        </p:spPr>
        <p:txBody>
          <a:bodyPr numCol="1" spcCol="0" anchor="b">
            <a:normAutofit fontScale="75000"/>
          </a:bodyPr>
          <a:p>
            <a:pPr algn="ctr">
              <a:lnSpc>
                <a:spcPct val="100000"/>
              </a:lnSpc>
              <a:buNone/>
              <a:tabLst>
                <a:tab algn="l" pos="0"/>
              </a:tabLst>
            </a:pPr>
            <a:r>
              <a:rPr b="1" lang="es-ES" sz="3600" spc="-1" strike="noStrike">
                <a:solidFill>
                  <a:srgbClr val="ffffff"/>
                </a:solidFill>
                <a:latin typeface="Arial"/>
              </a:rPr>
              <a:t>Haga clic para modificar el estilo de título del patrón</a:t>
            </a:r>
            <a:endParaRPr b="0" lang="es-ES" sz="3600" spc="-1" strike="noStrike">
              <a:solidFill>
                <a:srgbClr val="262626"/>
              </a:solidFill>
              <a:latin typeface="Arial"/>
            </a:endParaRPr>
          </a:p>
        </p:txBody>
      </p:sp>
      <p:sp>
        <p:nvSpPr>
          <p:cNvPr id="9" name="PlaceHolder 3"/>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ffffff"/>
                </a:solidFill>
                <a:latin typeface="Calibri"/>
              </a:defRPr>
            </a:lvl1pPr>
          </a:lstStyle>
          <a:p>
            <a:pPr>
              <a:lnSpc>
                <a:spcPct val="100000"/>
              </a:lnSpc>
              <a:buNone/>
            </a:pPr>
            <a:r>
              <a:rPr b="0" lang="es-ES" sz="1200" spc="-1" strike="noStrike">
                <a:solidFill>
                  <a:srgbClr val="ffffff"/>
                </a:solidFill>
                <a:latin typeface="Calibri"/>
              </a:rPr>
              <a:t>&lt;fecha/hora&gt;</a:t>
            </a:r>
            <a:endParaRPr b="0" lang="ca-ES" sz="1200" spc="-1" strike="noStrike">
              <a:latin typeface="Times New Roman"/>
            </a:endParaRPr>
          </a:p>
        </p:txBody>
      </p:sp>
      <p:sp>
        <p:nvSpPr>
          <p:cNvPr id="10" name="PlaceHolder 4"/>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ca-ES" sz="1400" spc="-1" strike="noStrike">
                <a:latin typeface="Times New Roman"/>
              </a:defRPr>
            </a:lvl1pPr>
          </a:lstStyle>
          <a:p>
            <a:pPr algn="ctr">
              <a:buNone/>
            </a:pPr>
            <a:r>
              <a:rPr b="0" lang="ca-ES" sz="1400" spc="-1" strike="noStrike">
                <a:latin typeface="Times New Roman"/>
              </a:rPr>
              <a:t>&lt;pie de página&gt;</a:t>
            </a:r>
            <a:endParaRPr b="0" lang="ca-ES" sz="1400" spc="-1" strike="noStrike">
              <a:latin typeface="Times New Roman"/>
            </a:endParaRPr>
          </a:p>
        </p:txBody>
      </p:sp>
      <p:sp>
        <p:nvSpPr>
          <p:cNvPr id="11" name="PlaceHolder 5"/>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ffffff"/>
                </a:solidFill>
                <a:latin typeface="Calibri"/>
              </a:defRPr>
            </a:lvl1pPr>
          </a:lstStyle>
          <a:p>
            <a:pPr algn="r">
              <a:lnSpc>
                <a:spcPct val="100000"/>
              </a:lnSpc>
              <a:buNone/>
            </a:pPr>
            <a:fld id="{36F4A62A-F5C7-446F-B06F-97C2A9422B1C}" type="slidenum">
              <a:rPr b="0" lang="es-ES" sz="1200" spc="-1" strike="noStrike">
                <a:solidFill>
                  <a:srgbClr val="ffffff"/>
                </a:solidFill>
                <a:latin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8" name="Picture 6" descr=""/>
          <p:cNvPicPr/>
          <p:nvPr/>
        </p:nvPicPr>
        <p:blipFill>
          <a:blip r:embed="rId3"/>
          <a:stretch/>
        </p:blipFill>
        <p:spPr>
          <a:xfrm>
            <a:off x="3240" y="5867280"/>
            <a:ext cx="9143640" cy="1053720"/>
          </a:xfrm>
          <a:prstGeom prst="rect">
            <a:avLst/>
          </a:prstGeom>
          <a:ln w="9525">
            <a:noFill/>
          </a:ln>
        </p:spPr>
      </p:pic>
      <p:sp>
        <p:nvSpPr>
          <p:cNvPr id="49" name="Oval 6"/>
          <p:cNvSpPr/>
          <p:nvPr/>
        </p:nvSpPr>
        <p:spPr>
          <a:xfrm>
            <a:off x="762120" y="1946160"/>
            <a:ext cx="2057040" cy="2057040"/>
          </a:xfrm>
          <a:prstGeom prst="ellipse">
            <a:avLst/>
          </a:prstGeom>
          <a:gradFill rotWithShape="0">
            <a:gsLst>
              <a:gs pos="0">
                <a:srgbClr val="f39c29"/>
              </a:gs>
              <a:gs pos="100000">
                <a:srgbClr val="ff6600"/>
              </a:gs>
            </a:gsLst>
            <a:path path="circle">
              <a:fillToRect l="50000" t="50000" r="50000" b="50000"/>
            </a:path>
          </a:gradFill>
          <a:ln w="82550">
            <a:noFill/>
          </a:ln>
          <a:effectLst>
            <a:outerShdw blurRad="152280" dir="5400000" dist="16524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 sz="1800" spc="-1" strike="noStrike">
                <a:solidFill>
                  <a:srgbClr val="ffffff"/>
                </a:solidFill>
                <a:latin typeface="Calibri"/>
              </a:rPr>
              <a:t>             </a:t>
            </a:r>
            <a:endParaRPr b="0" lang="ca-ES" sz="1800" spc="-1" strike="noStrike">
              <a:latin typeface="Arial"/>
            </a:endParaRPr>
          </a:p>
        </p:txBody>
      </p:sp>
      <p:sp>
        <p:nvSpPr>
          <p:cNvPr id="50" name="Rectangle 7"/>
          <p:cNvSpPr/>
          <p:nvPr/>
        </p:nvSpPr>
        <p:spPr>
          <a:xfrm>
            <a:off x="8686800" y="5265720"/>
            <a:ext cx="456840" cy="964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 sz="1800" spc="-1" strike="noStrike">
                <a:solidFill>
                  <a:srgbClr val="ff6600"/>
                </a:solidFill>
                <a:latin typeface="Calibri"/>
              </a:rPr>
              <a:t>           </a:t>
            </a:r>
            <a:endParaRPr b="0" lang="ca-ES" sz="1800" spc="-1" strike="noStrike">
              <a:latin typeface="Arial"/>
            </a:endParaRPr>
          </a:p>
        </p:txBody>
      </p:sp>
      <p:sp>
        <p:nvSpPr>
          <p:cNvPr id="51" name="Oval 8"/>
          <p:cNvSpPr/>
          <p:nvPr/>
        </p:nvSpPr>
        <p:spPr>
          <a:xfrm>
            <a:off x="1007280" y="1992240"/>
            <a:ext cx="1583280" cy="1294920"/>
          </a:xfrm>
          <a:prstGeom prst="ellipse">
            <a:avLst/>
          </a:prstGeom>
          <a:gradFill rotWithShape="0">
            <a:gsLst>
              <a:gs pos="63000">
                <a:srgbClr val="ffffff">
                  <a:alpha val="7058"/>
                </a:srgbClr>
              </a:gs>
              <a:gs pos="100000">
                <a:srgbClr val="ffffff">
                  <a:alpha val="28235"/>
                </a:srgb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s-ES" sz="1800" spc="-1" strike="noStrike">
                <a:solidFill>
                  <a:srgbClr val="ffffff"/>
                </a:solidFill>
                <a:latin typeface="Calibri"/>
              </a:rPr>
              <a:t>       </a:t>
            </a:r>
            <a:endParaRPr b="0" lang="ca-ES" sz="1800" spc="-1" strike="noStrike">
              <a:latin typeface="Arial"/>
            </a:endParaRPr>
          </a:p>
        </p:txBody>
      </p:sp>
      <p:sp>
        <p:nvSpPr>
          <p:cNvPr id="52" name="PlaceHolder 1"/>
          <p:cNvSpPr>
            <a:spLocks noGrp="1"/>
          </p:cNvSpPr>
          <p:nvPr>
            <p:ph type="title"/>
          </p:nvPr>
        </p:nvSpPr>
        <p:spPr>
          <a:xfrm>
            <a:off x="2971800" y="1992240"/>
            <a:ext cx="5866920" cy="1969560"/>
          </a:xfrm>
          <a:prstGeom prst="rect">
            <a:avLst/>
          </a:prstGeom>
          <a:noFill/>
          <a:ln w="9360">
            <a:noFill/>
          </a:ln>
        </p:spPr>
        <p:txBody>
          <a:bodyPr numCol="1" spcCol="0" anchor="ctr">
            <a:normAutofit/>
          </a:bodyPr>
          <a:p>
            <a:pPr>
              <a:lnSpc>
                <a:spcPct val="100000"/>
              </a:lnSpc>
              <a:buNone/>
            </a:pPr>
            <a:r>
              <a:rPr b="1" lang="es-ES" sz="3000" spc="-1" strike="noStrike" cap="all">
                <a:solidFill>
                  <a:srgbClr val="262626"/>
                </a:solidFill>
                <a:latin typeface="Calibri"/>
              </a:rPr>
              <a:t>Haga clic para modificar el estilo de título del patrón</a:t>
            </a:r>
            <a:endParaRPr b="0" lang="es-ES" sz="3000" spc="-1" strike="noStrike">
              <a:solidFill>
                <a:srgbClr val="262626"/>
              </a:solidFill>
              <a:latin typeface="Arial"/>
            </a:endParaRPr>
          </a:p>
        </p:txBody>
      </p:sp>
      <p:sp>
        <p:nvSpPr>
          <p:cNvPr id="53" name="PlaceHolder 2"/>
          <p:cNvSpPr>
            <a:spLocks noGrp="1"/>
          </p:cNvSpPr>
          <p:nvPr>
            <p:ph type="body"/>
          </p:nvPr>
        </p:nvSpPr>
        <p:spPr>
          <a:xfrm>
            <a:off x="380880" y="5105520"/>
            <a:ext cx="8229240" cy="375480"/>
          </a:xfrm>
          <a:prstGeom prst="rect">
            <a:avLst/>
          </a:prstGeom>
          <a:noFill/>
          <a:ln w="9360">
            <a:noFill/>
          </a:ln>
        </p:spPr>
        <p:txBody>
          <a:bodyPr numCol="1" spcCol="0" anchor="b">
            <a:normAutofit/>
          </a:bodyPr>
          <a:p>
            <a:pPr algn="r">
              <a:lnSpc>
                <a:spcPct val="100000"/>
              </a:lnSpc>
              <a:spcBef>
                <a:spcPts val="360"/>
              </a:spcBef>
              <a:buNone/>
              <a:tabLst>
                <a:tab algn="l" pos="0"/>
              </a:tabLst>
            </a:pPr>
            <a:r>
              <a:rPr b="0" lang="es-ES" sz="1800" spc="-1" strike="noStrike">
                <a:solidFill>
                  <a:srgbClr val="727272"/>
                </a:solidFill>
                <a:latin typeface="Calibri"/>
              </a:rPr>
              <a:t>Haga clic para modificar el estilo de texto del patrón</a:t>
            </a:r>
            <a:endParaRPr b="0" lang="es-ES" sz="1800" spc="-1" strike="noStrike">
              <a:solidFill>
                <a:srgbClr val="262626"/>
              </a:solidFill>
              <a:latin typeface="Calibri"/>
            </a:endParaRPr>
          </a:p>
        </p:txBody>
      </p:sp>
      <p:sp>
        <p:nvSpPr>
          <p:cNvPr id="54" name="PlaceHolder 3"/>
          <p:cNvSpPr>
            <a:spLocks noGrp="1"/>
          </p:cNvSpPr>
          <p:nvPr>
            <p:ph type="ftr" idx="4"/>
          </p:nvPr>
        </p:nvSpPr>
        <p:spPr>
          <a:xfrm>
            <a:off x="3124080" y="6356520"/>
            <a:ext cx="2895120" cy="364680"/>
          </a:xfrm>
          <a:prstGeom prst="rect">
            <a:avLst/>
          </a:prstGeom>
          <a:noFill/>
          <a:ln w="0">
            <a:noFill/>
          </a:ln>
        </p:spPr>
        <p:txBody>
          <a:bodyPr anchor="ctr">
            <a:noAutofit/>
          </a:bodyPr>
          <a:lstStyle>
            <a:lvl1pPr algn="ctr">
              <a:buNone/>
              <a:defRPr b="0" lang="ca-ES" sz="1400" spc="-1" strike="noStrike">
                <a:latin typeface="Times New Roman"/>
              </a:defRPr>
            </a:lvl1pPr>
          </a:lstStyle>
          <a:p>
            <a:pPr algn="ctr">
              <a:buNone/>
            </a:pPr>
            <a:r>
              <a:rPr b="0" lang="ca-ES" sz="1400" spc="-1" strike="noStrike">
                <a:latin typeface="Times New Roman"/>
              </a:rPr>
              <a:t>&lt;pie de página&gt;</a:t>
            </a:r>
            <a:endParaRPr b="0" lang="ca-ES" sz="1400" spc="-1" strike="noStrike">
              <a:latin typeface="Times New Roman"/>
            </a:endParaRPr>
          </a:p>
        </p:txBody>
      </p:sp>
      <p:sp>
        <p:nvSpPr>
          <p:cNvPr id="55" name="PlaceHolder 4"/>
          <p:cNvSpPr>
            <a:spLocks noGrp="1"/>
          </p:cNvSpPr>
          <p:nvPr>
            <p:ph type="sldNum" idx="5"/>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9e9e9e"/>
                </a:solidFill>
                <a:latin typeface="Calibri"/>
              </a:defRPr>
            </a:lvl1pPr>
          </a:lstStyle>
          <a:p>
            <a:pPr algn="r">
              <a:lnSpc>
                <a:spcPct val="100000"/>
              </a:lnSpc>
              <a:buNone/>
            </a:pPr>
            <a:fld id="{4565418E-26B4-4525-AA12-761E73CE5932}" type="slidenum">
              <a:rPr b="0" lang="es-ES" sz="1200" spc="-1" strike="noStrike">
                <a:solidFill>
                  <a:srgbClr val="9e9e9e"/>
                </a:solidFill>
                <a:latin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2" name="Picture 6" descr=""/>
          <p:cNvPicPr/>
          <p:nvPr/>
        </p:nvPicPr>
        <p:blipFill>
          <a:blip r:embed="rId2"/>
          <a:stretch/>
        </p:blipFill>
        <p:spPr>
          <a:xfrm>
            <a:off x="3240" y="5867280"/>
            <a:ext cx="9143640" cy="1053720"/>
          </a:xfrm>
          <a:prstGeom prst="rect">
            <a:avLst/>
          </a:prstGeom>
          <a:ln w="9525">
            <a:noFill/>
          </a:ln>
        </p:spPr>
      </p:pic>
      <p:sp>
        <p:nvSpPr>
          <p:cNvPr id="93" name="PlaceHolder 1"/>
          <p:cNvSpPr>
            <a:spLocks noGrp="1"/>
          </p:cNvSpPr>
          <p:nvPr>
            <p:ph type="dt" idx="6"/>
          </p:nvPr>
        </p:nvSpPr>
        <p:spPr>
          <a:xfrm>
            <a:off x="457200" y="6356520"/>
            <a:ext cx="2133360" cy="364680"/>
          </a:xfrm>
          <a:prstGeom prst="rect">
            <a:avLst/>
          </a:prstGeom>
          <a:noFill/>
          <a:ln w="0">
            <a:noFill/>
          </a:ln>
        </p:spPr>
        <p:txBody>
          <a:bodyPr anchor="ctr">
            <a:noAutofit/>
          </a:bodyPr>
          <a:lstStyle>
            <a:lvl1pPr>
              <a:lnSpc>
                <a:spcPct val="100000"/>
              </a:lnSpc>
              <a:buNone/>
              <a:defRPr b="0" lang="ca-ES" sz="1200" spc="-1" strike="noStrike">
                <a:solidFill>
                  <a:srgbClr val="8d8d8d"/>
                </a:solidFill>
                <a:latin typeface="Calibri"/>
              </a:defRPr>
            </a:lvl1pPr>
          </a:lstStyle>
          <a:p>
            <a:pPr>
              <a:lnSpc>
                <a:spcPct val="100000"/>
              </a:lnSpc>
              <a:buNone/>
            </a:pPr>
            <a:r>
              <a:rPr b="0" lang="ca-ES" sz="1200" spc="-1" strike="noStrike">
                <a:solidFill>
                  <a:srgbClr val="8d8d8d"/>
                </a:solidFill>
                <a:latin typeface="Calibri"/>
              </a:rPr>
              <a:t>&lt;fecha/hora&gt;</a:t>
            </a:r>
            <a:endParaRPr b="0" lang="ca-ES" sz="1200" spc="-1" strike="noStrike">
              <a:latin typeface="Times New Roman"/>
            </a:endParaRPr>
          </a:p>
        </p:txBody>
      </p:sp>
      <p:sp>
        <p:nvSpPr>
          <p:cNvPr id="94" name="PlaceHolder 2"/>
          <p:cNvSpPr>
            <a:spLocks noGrp="1"/>
          </p:cNvSpPr>
          <p:nvPr>
            <p:ph type="ftr" idx="7"/>
          </p:nvPr>
        </p:nvSpPr>
        <p:spPr>
          <a:xfrm>
            <a:off x="3124080" y="6356520"/>
            <a:ext cx="2895120" cy="364680"/>
          </a:xfrm>
          <a:prstGeom prst="rect">
            <a:avLst/>
          </a:prstGeom>
          <a:noFill/>
          <a:ln w="0">
            <a:noFill/>
          </a:ln>
        </p:spPr>
        <p:txBody>
          <a:bodyPr anchor="ctr">
            <a:noAutofit/>
          </a:bodyPr>
          <a:lstStyle>
            <a:lvl1pPr algn="ctr">
              <a:buNone/>
              <a:defRPr b="0" lang="ca-ES" sz="1400" spc="-1" strike="noStrike">
                <a:latin typeface="Times New Roman"/>
              </a:defRPr>
            </a:lvl1pPr>
          </a:lstStyle>
          <a:p>
            <a:pPr algn="ctr">
              <a:buNone/>
            </a:pPr>
            <a:r>
              <a:rPr b="0" lang="ca-ES" sz="1400" spc="-1" strike="noStrike">
                <a:latin typeface="Times New Roman"/>
              </a:rPr>
              <a:t>&lt;pie de página&gt;</a:t>
            </a:r>
            <a:endParaRPr b="0" lang="ca-ES" sz="1400" spc="-1" strike="noStrike">
              <a:latin typeface="Times New Roman"/>
            </a:endParaRPr>
          </a:p>
        </p:txBody>
      </p:sp>
      <p:sp>
        <p:nvSpPr>
          <p:cNvPr id="95" name="PlaceHolder 3"/>
          <p:cNvSpPr>
            <a:spLocks noGrp="1"/>
          </p:cNvSpPr>
          <p:nvPr>
            <p:ph type="sldNum" idx="8"/>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58B1184E-3D91-4602-A5CB-AD008EE4608A}" type="slidenum">
              <a:rPr b="0" lang="ca-ES" sz="1200" spc="-1" strike="noStrike">
                <a:solidFill>
                  <a:srgbClr val="8d8d8d"/>
                </a:solidFill>
                <a:latin typeface="Calibri"/>
              </a:rPr>
              <a:t>&lt;número&gt;</a:t>
            </a:fld>
            <a:endParaRPr b="0" lang="ca-ES" sz="1200" spc="-1" strike="noStrike">
              <a:latin typeface="Times New Roman"/>
            </a:endParaRPr>
          </a:p>
        </p:txBody>
      </p:sp>
      <p:sp>
        <p:nvSpPr>
          <p:cNvPr id="96"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4400" spc="-1" strike="noStrike">
                <a:solidFill>
                  <a:srgbClr val="262626"/>
                </a:solidFill>
                <a:latin typeface="Arial"/>
              </a:rPr>
              <a:t>Pulse para editar el formato del texto de título</a:t>
            </a:r>
            <a:endParaRPr b="0" lang="es-ES" sz="4400" spc="-1" strike="noStrike">
              <a:solidFill>
                <a:srgbClr val="262626"/>
              </a:solidFill>
              <a:latin typeface="Arial"/>
            </a:endParaRPr>
          </a:p>
        </p:txBody>
      </p:sp>
      <p:sp>
        <p:nvSpPr>
          <p:cNvPr id="97"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262626"/>
                </a:solidFill>
                <a:latin typeface="Calibri"/>
              </a:rPr>
              <a:t>Pulse para editar el formato de texto del esquema</a:t>
            </a:r>
            <a:endParaRPr b="0" lang="es-ES" sz="3200" spc="-1" strike="noStrike">
              <a:solidFill>
                <a:srgbClr val="262626"/>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262626"/>
                </a:solidFill>
                <a:latin typeface="Calibri"/>
              </a:rPr>
              <a:t>Segundo nivel del esquema</a:t>
            </a:r>
            <a:endParaRPr b="0" lang="es-ES" sz="2400" spc="-1" strike="noStrike">
              <a:solidFill>
                <a:srgbClr val="262626"/>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262626"/>
                </a:solidFill>
                <a:latin typeface="Calibri"/>
              </a:rPr>
              <a:t>Tercer nivel del esquema</a:t>
            </a:r>
            <a:endParaRPr b="0" lang="es-ES" sz="2000" spc="-1" strike="noStrike">
              <a:solidFill>
                <a:srgbClr val="262626"/>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262626"/>
                </a:solidFill>
                <a:latin typeface="Calibri"/>
              </a:rPr>
              <a:t>Cuarto nivel del esquema</a:t>
            </a:r>
            <a:endParaRPr b="0" lang="es-ES" sz="2000" spc="-1" strike="noStrike">
              <a:solidFill>
                <a:srgbClr val="262626"/>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262626"/>
                </a:solidFill>
                <a:latin typeface="Calibri"/>
              </a:rPr>
              <a:t>Quinto nivel del esquema</a:t>
            </a:r>
            <a:endParaRPr b="0" lang="es-ES" sz="2000" spc="-1" strike="noStrike">
              <a:solidFill>
                <a:srgbClr val="262626"/>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262626"/>
                </a:solidFill>
                <a:latin typeface="Calibri"/>
              </a:rPr>
              <a:t>Sexto nivel del esquema</a:t>
            </a:r>
            <a:endParaRPr b="0" lang="es-ES" sz="2000" spc="-1" strike="noStrike">
              <a:solidFill>
                <a:srgbClr val="262626"/>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262626"/>
                </a:solidFill>
                <a:latin typeface="Calibri"/>
              </a:rPr>
              <a:t>Séptimo nivel del esquema</a:t>
            </a:r>
            <a:endParaRPr b="0" lang="es-ES" sz="2000" spc="-1" strike="noStrike">
              <a:solidFill>
                <a:srgbClr val="262626"/>
              </a:solidFill>
              <a:latin typeface="Calibri"/>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34" name="Picture 6" descr=""/>
          <p:cNvPicPr/>
          <p:nvPr/>
        </p:nvPicPr>
        <p:blipFill>
          <a:blip r:embed="rId3"/>
          <a:stretch/>
        </p:blipFill>
        <p:spPr>
          <a:xfrm>
            <a:off x="3600" y="5867280"/>
            <a:ext cx="9143640" cy="1053360"/>
          </a:xfrm>
          <a:prstGeom prst="rect">
            <a:avLst/>
          </a:prstGeom>
          <a:ln w="0">
            <a:noFill/>
          </a:ln>
        </p:spPr>
      </p:pic>
      <p:sp>
        <p:nvSpPr>
          <p:cNvPr id="135" name="PlaceHolder 1"/>
          <p:cNvSpPr>
            <a:spLocks noGrp="1"/>
          </p:cNvSpPr>
          <p:nvPr>
            <p:ph type="title"/>
          </p:nvPr>
        </p:nvSpPr>
        <p:spPr>
          <a:xfrm>
            <a:off x="380880" y="0"/>
            <a:ext cx="7067520" cy="837720"/>
          </a:xfrm>
          <a:prstGeom prst="rect">
            <a:avLst/>
          </a:prstGeom>
          <a:noFill/>
          <a:ln w="0">
            <a:noFill/>
          </a:ln>
        </p:spPr>
        <p:txBody>
          <a:bodyPr anchor="b">
            <a:normAutofit fontScale="90000"/>
          </a:bodyPr>
          <a:p>
            <a:pPr>
              <a:lnSpc>
                <a:spcPct val="100000"/>
              </a:lnSpc>
              <a:buNone/>
            </a:pPr>
            <a:r>
              <a:rPr b="0" lang="es-ES" sz="2800" spc="-1" strike="noStrike">
                <a:solidFill>
                  <a:srgbClr val="ffffff"/>
                </a:solidFill>
                <a:latin typeface="Calibri"/>
              </a:rPr>
              <a:t>Haga clic para modificar el estilo de título del patrón</a:t>
            </a:r>
            <a:endParaRPr b="0" lang="es-ES" sz="2800" spc="-1" strike="noStrike">
              <a:solidFill>
                <a:srgbClr val="262626"/>
              </a:solidFill>
              <a:latin typeface="Arial"/>
            </a:endParaRPr>
          </a:p>
        </p:txBody>
      </p:sp>
      <p:sp>
        <p:nvSpPr>
          <p:cNvPr id="136" name="PlaceHolder 2"/>
          <p:cNvSpPr>
            <a:spLocks noGrp="1"/>
          </p:cNvSpPr>
          <p:nvPr>
            <p:ph type="body"/>
          </p:nvPr>
        </p:nvSpPr>
        <p:spPr>
          <a:xfrm>
            <a:off x="457200" y="1676520"/>
            <a:ext cx="4038120" cy="3971160"/>
          </a:xfrm>
          <a:prstGeom prst="rect">
            <a:avLst/>
          </a:prstGeom>
          <a:noFill/>
          <a:ln w="0">
            <a:noFill/>
          </a:ln>
        </p:spPr>
        <p:txBody>
          <a:bodyPr anchor="t">
            <a:noAutofit/>
          </a:bodyPr>
          <a:p>
            <a:pPr marL="343080" indent="-343080">
              <a:lnSpc>
                <a:spcPct val="100000"/>
              </a:lnSpc>
              <a:spcBef>
                <a:spcPts val="561"/>
              </a:spcBef>
              <a:buClr>
                <a:srgbClr val="474747"/>
              </a:buClr>
              <a:buFont typeface="Arial"/>
              <a:buChar char="•"/>
            </a:pPr>
            <a:r>
              <a:rPr b="0" lang="es-ES" sz="2800" spc="-1" strike="noStrike">
                <a:solidFill>
                  <a:srgbClr val="474747"/>
                </a:solidFill>
                <a:latin typeface="Calibri"/>
              </a:rPr>
              <a:t>Haga clic para modificar el estilo de texto del patrón</a:t>
            </a:r>
            <a:endParaRPr b="0" lang="es-ES" sz="2800" spc="-1" strike="noStrike">
              <a:solidFill>
                <a:srgbClr val="262626"/>
              </a:solidFill>
              <a:latin typeface="Calibri"/>
            </a:endParaRPr>
          </a:p>
          <a:p>
            <a:pPr lvl="1" marL="743040" indent="-285840">
              <a:lnSpc>
                <a:spcPct val="100000"/>
              </a:lnSpc>
              <a:spcBef>
                <a:spcPts val="479"/>
              </a:spcBef>
              <a:buClr>
                <a:srgbClr val="474747"/>
              </a:buClr>
              <a:buFont typeface="Arial"/>
              <a:buChar char="–"/>
            </a:pPr>
            <a:r>
              <a:rPr b="0" lang="es-ES" sz="2400" spc="-1" strike="noStrike">
                <a:solidFill>
                  <a:srgbClr val="474747"/>
                </a:solidFill>
                <a:latin typeface="Calibri"/>
              </a:rPr>
              <a:t>Segundo nivel</a:t>
            </a:r>
            <a:endParaRPr b="0" lang="es-ES" sz="2400" spc="-1" strike="noStrike">
              <a:solidFill>
                <a:srgbClr val="262626"/>
              </a:solidFill>
              <a:latin typeface="Calibri"/>
            </a:endParaRPr>
          </a:p>
          <a:p>
            <a:pPr lvl="2" marL="1143000" indent="-228600">
              <a:lnSpc>
                <a:spcPct val="100000"/>
              </a:lnSpc>
              <a:spcBef>
                <a:spcPts val="400"/>
              </a:spcBef>
              <a:buClr>
                <a:srgbClr val="474747"/>
              </a:buClr>
              <a:buFont typeface="Arial"/>
              <a:buChar char="•"/>
            </a:pPr>
            <a:r>
              <a:rPr b="0" lang="es-ES" sz="2000" spc="-1" strike="noStrike">
                <a:solidFill>
                  <a:srgbClr val="474747"/>
                </a:solidFill>
                <a:latin typeface="Calibri"/>
              </a:rPr>
              <a:t>Tercer nivel</a:t>
            </a:r>
            <a:endParaRPr b="0" lang="es-ES" sz="2000" spc="-1" strike="noStrike">
              <a:solidFill>
                <a:srgbClr val="262626"/>
              </a:solidFill>
              <a:latin typeface="Calibri"/>
            </a:endParaRPr>
          </a:p>
          <a:p>
            <a:pPr lvl="3" marL="1600200" indent="-228600">
              <a:lnSpc>
                <a:spcPct val="100000"/>
              </a:lnSpc>
              <a:spcBef>
                <a:spcPts val="360"/>
              </a:spcBef>
              <a:buClr>
                <a:srgbClr val="474747"/>
              </a:buClr>
              <a:buFont typeface="Arial"/>
              <a:buChar char="–"/>
            </a:pPr>
            <a:r>
              <a:rPr b="0" lang="es-ES" sz="1800" spc="-1" strike="noStrike">
                <a:solidFill>
                  <a:srgbClr val="474747"/>
                </a:solidFill>
                <a:latin typeface="Calibri"/>
              </a:rPr>
              <a:t>Cuarto nivel</a:t>
            </a:r>
            <a:endParaRPr b="0" lang="es-ES" sz="1800" spc="-1" strike="noStrike">
              <a:solidFill>
                <a:srgbClr val="262626"/>
              </a:solidFill>
              <a:latin typeface="Calibri"/>
            </a:endParaRPr>
          </a:p>
          <a:p>
            <a:pPr lvl="4" marL="2057400" indent="-228600">
              <a:lnSpc>
                <a:spcPct val="100000"/>
              </a:lnSpc>
              <a:spcBef>
                <a:spcPts val="360"/>
              </a:spcBef>
              <a:buClr>
                <a:srgbClr val="474747"/>
              </a:buClr>
              <a:buFont typeface="Arial"/>
              <a:buChar char="»"/>
            </a:pPr>
            <a:r>
              <a:rPr b="0" lang="es-ES" sz="1800" spc="-1" strike="noStrike">
                <a:solidFill>
                  <a:srgbClr val="474747"/>
                </a:solidFill>
                <a:latin typeface="Calibri"/>
              </a:rPr>
              <a:t>Quinto nivel</a:t>
            </a:r>
            <a:endParaRPr b="0" lang="es-ES" sz="1800" spc="-1" strike="noStrike">
              <a:solidFill>
                <a:srgbClr val="262626"/>
              </a:solidFill>
              <a:latin typeface="Calibri"/>
            </a:endParaRPr>
          </a:p>
        </p:txBody>
      </p:sp>
      <p:sp>
        <p:nvSpPr>
          <p:cNvPr id="137" name="PlaceHolder 3"/>
          <p:cNvSpPr>
            <a:spLocks noGrp="1"/>
          </p:cNvSpPr>
          <p:nvPr>
            <p:ph type="body"/>
          </p:nvPr>
        </p:nvSpPr>
        <p:spPr>
          <a:xfrm>
            <a:off x="4648320" y="1676520"/>
            <a:ext cx="4038120" cy="3971160"/>
          </a:xfrm>
          <a:prstGeom prst="rect">
            <a:avLst/>
          </a:prstGeom>
          <a:noFill/>
          <a:ln w="0">
            <a:noFill/>
          </a:ln>
        </p:spPr>
        <p:txBody>
          <a:bodyPr anchor="t">
            <a:noAutofit/>
          </a:bodyPr>
          <a:p>
            <a:pPr marL="343080" indent="-343080">
              <a:lnSpc>
                <a:spcPct val="100000"/>
              </a:lnSpc>
              <a:spcBef>
                <a:spcPts val="561"/>
              </a:spcBef>
              <a:buClr>
                <a:srgbClr val="474747"/>
              </a:buClr>
              <a:buFont typeface="Arial"/>
              <a:buChar char="•"/>
            </a:pPr>
            <a:r>
              <a:rPr b="0" lang="es-ES" sz="2800" spc="-1" strike="noStrike">
                <a:solidFill>
                  <a:srgbClr val="474747"/>
                </a:solidFill>
                <a:latin typeface="Calibri"/>
              </a:rPr>
              <a:t>Haga clic para modificar el estilo de texto del patrón</a:t>
            </a:r>
            <a:endParaRPr b="0" lang="es-ES" sz="2800" spc="-1" strike="noStrike">
              <a:solidFill>
                <a:srgbClr val="262626"/>
              </a:solidFill>
              <a:latin typeface="Calibri"/>
            </a:endParaRPr>
          </a:p>
          <a:p>
            <a:pPr lvl="1" marL="743040" indent="-285840">
              <a:lnSpc>
                <a:spcPct val="100000"/>
              </a:lnSpc>
              <a:spcBef>
                <a:spcPts val="479"/>
              </a:spcBef>
              <a:buClr>
                <a:srgbClr val="474747"/>
              </a:buClr>
              <a:buFont typeface="Arial"/>
              <a:buChar char="–"/>
            </a:pPr>
            <a:r>
              <a:rPr b="0" lang="es-ES" sz="2400" spc="-1" strike="noStrike">
                <a:solidFill>
                  <a:srgbClr val="474747"/>
                </a:solidFill>
                <a:latin typeface="Calibri"/>
              </a:rPr>
              <a:t>Segundo nivel</a:t>
            </a:r>
            <a:endParaRPr b="0" lang="es-ES" sz="2400" spc="-1" strike="noStrike">
              <a:solidFill>
                <a:srgbClr val="262626"/>
              </a:solidFill>
              <a:latin typeface="Calibri"/>
            </a:endParaRPr>
          </a:p>
          <a:p>
            <a:pPr lvl="2" marL="1143000" indent="-228600">
              <a:lnSpc>
                <a:spcPct val="100000"/>
              </a:lnSpc>
              <a:spcBef>
                <a:spcPts val="400"/>
              </a:spcBef>
              <a:buClr>
                <a:srgbClr val="474747"/>
              </a:buClr>
              <a:buFont typeface="Arial"/>
              <a:buChar char="•"/>
            </a:pPr>
            <a:r>
              <a:rPr b="0" lang="es-ES" sz="2000" spc="-1" strike="noStrike">
                <a:solidFill>
                  <a:srgbClr val="474747"/>
                </a:solidFill>
                <a:latin typeface="Calibri"/>
              </a:rPr>
              <a:t>Tercer nivel</a:t>
            </a:r>
            <a:endParaRPr b="0" lang="es-ES" sz="2000" spc="-1" strike="noStrike">
              <a:solidFill>
                <a:srgbClr val="262626"/>
              </a:solidFill>
              <a:latin typeface="Calibri"/>
            </a:endParaRPr>
          </a:p>
          <a:p>
            <a:pPr lvl="3" marL="1600200" indent="-228600">
              <a:lnSpc>
                <a:spcPct val="100000"/>
              </a:lnSpc>
              <a:spcBef>
                <a:spcPts val="360"/>
              </a:spcBef>
              <a:buClr>
                <a:srgbClr val="474747"/>
              </a:buClr>
              <a:buFont typeface="Arial"/>
              <a:buChar char="–"/>
            </a:pPr>
            <a:r>
              <a:rPr b="0" lang="es-ES" sz="1800" spc="-1" strike="noStrike">
                <a:solidFill>
                  <a:srgbClr val="474747"/>
                </a:solidFill>
                <a:latin typeface="Calibri"/>
              </a:rPr>
              <a:t>Cuarto nivel</a:t>
            </a:r>
            <a:endParaRPr b="0" lang="es-ES" sz="1800" spc="-1" strike="noStrike">
              <a:solidFill>
                <a:srgbClr val="262626"/>
              </a:solidFill>
              <a:latin typeface="Calibri"/>
            </a:endParaRPr>
          </a:p>
          <a:p>
            <a:pPr lvl="4" marL="2057400" indent="-228600">
              <a:lnSpc>
                <a:spcPct val="100000"/>
              </a:lnSpc>
              <a:spcBef>
                <a:spcPts val="360"/>
              </a:spcBef>
              <a:buClr>
                <a:srgbClr val="474747"/>
              </a:buClr>
              <a:buFont typeface="Arial"/>
              <a:buChar char="»"/>
            </a:pPr>
            <a:r>
              <a:rPr b="0" lang="es-ES" sz="1800" spc="-1" strike="noStrike">
                <a:solidFill>
                  <a:srgbClr val="474747"/>
                </a:solidFill>
                <a:latin typeface="Calibri"/>
              </a:rPr>
              <a:t>Quinto nivel</a:t>
            </a:r>
            <a:endParaRPr b="0" lang="es-ES" sz="1800" spc="-1" strike="noStrike">
              <a:solidFill>
                <a:srgbClr val="262626"/>
              </a:solidFill>
              <a:latin typeface="Calibri"/>
            </a:endParaRPr>
          </a:p>
        </p:txBody>
      </p:sp>
      <p:sp>
        <p:nvSpPr>
          <p:cNvPr id="138" name="PlaceHolder 4"/>
          <p:cNvSpPr>
            <a:spLocks noGrp="1"/>
          </p:cNvSpPr>
          <p:nvPr>
            <p:ph type="dt" idx="9"/>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d8d8d"/>
                </a:solidFill>
                <a:latin typeface="Arial"/>
              </a:defRPr>
            </a:lvl1pPr>
          </a:lstStyle>
          <a:p>
            <a:pPr>
              <a:lnSpc>
                <a:spcPct val="100000"/>
              </a:lnSpc>
              <a:buNone/>
            </a:pPr>
            <a:r>
              <a:rPr b="0" lang="es-ES" sz="1200" spc="-1" strike="noStrike">
                <a:solidFill>
                  <a:srgbClr val="8d8d8d"/>
                </a:solidFill>
                <a:latin typeface="Arial"/>
              </a:rPr>
              <a:t>&lt;fecha/hora&gt;</a:t>
            </a:r>
            <a:endParaRPr b="0" lang="ca-ES" sz="1200" spc="-1" strike="noStrike">
              <a:latin typeface="Times New Roman"/>
            </a:endParaRPr>
          </a:p>
        </p:txBody>
      </p:sp>
      <p:sp>
        <p:nvSpPr>
          <p:cNvPr id="139" name="PlaceHolder 5"/>
          <p:cNvSpPr>
            <a:spLocks noGrp="1"/>
          </p:cNvSpPr>
          <p:nvPr>
            <p:ph type="ftr" idx="10"/>
          </p:nvPr>
        </p:nvSpPr>
        <p:spPr>
          <a:xfrm>
            <a:off x="3124080" y="6356520"/>
            <a:ext cx="2895120" cy="364680"/>
          </a:xfrm>
          <a:prstGeom prst="rect">
            <a:avLst/>
          </a:prstGeom>
          <a:noFill/>
          <a:ln w="0">
            <a:noFill/>
          </a:ln>
        </p:spPr>
        <p:txBody>
          <a:bodyPr anchor="ctr">
            <a:noAutofit/>
          </a:bodyPr>
          <a:lstStyle>
            <a:lvl1pPr algn="ctr">
              <a:buNone/>
              <a:defRPr b="0" lang="ca-ES" sz="1400" spc="-1" strike="noStrike">
                <a:latin typeface="Times New Roman"/>
              </a:defRPr>
            </a:lvl1pPr>
          </a:lstStyle>
          <a:p>
            <a:pPr algn="ctr">
              <a:buNone/>
            </a:pPr>
            <a:r>
              <a:rPr b="0" lang="ca-ES" sz="1400" spc="-1" strike="noStrike">
                <a:latin typeface="Times New Roman"/>
              </a:rPr>
              <a:t>&lt;pie de página&gt;</a:t>
            </a:r>
            <a:endParaRPr b="0" lang="ca-ES" sz="1400" spc="-1" strike="noStrike">
              <a:latin typeface="Times New Roman"/>
            </a:endParaRPr>
          </a:p>
        </p:txBody>
      </p:sp>
      <p:sp>
        <p:nvSpPr>
          <p:cNvPr id="140" name="PlaceHolder 6"/>
          <p:cNvSpPr>
            <a:spLocks noGrp="1"/>
          </p:cNvSpPr>
          <p:nvPr>
            <p:ph type="sldNum" idx="11"/>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d8d8d"/>
                </a:solidFill>
                <a:latin typeface="Arial"/>
              </a:defRPr>
            </a:lvl1pPr>
          </a:lstStyle>
          <a:p>
            <a:pPr algn="r">
              <a:lnSpc>
                <a:spcPct val="100000"/>
              </a:lnSpc>
              <a:buNone/>
            </a:pPr>
            <a:fld id="{16FBFAFF-EE4F-4C26-BF7C-A7C4C6097C54}" type="slidenum">
              <a:rPr b="0" lang="es-ES" sz="1200" spc="-1" strike="noStrike">
                <a:solidFill>
                  <a:srgbClr val="8d8d8d"/>
                </a:solidFill>
                <a:latin typeface="Arial"/>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77" name="Picture 6" descr=""/>
          <p:cNvPicPr/>
          <p:nvPr/>
        </p:nvPicPr>
        <p:blipFill>
          <a:blip r:embed="rId3"/>
          <a:stretch/>
        </p:blipFill>
        <p:spPr>
          <a:xfrm>
            <a:off x="3240" y="5867280"/>
            <a:ext cx="9143640" cy="1053720"/>
          </a:xfrm>
          <a:prstGeom prst="rect">
            <a:avLst/>
          </a:prstGeom>
          <a:ln w="9525">
            <a:noFill/>
          </a:ln>
        </p:spPr>
      </p:pic>
      <p:sp>
        <p:nvSpPr>
          <p:cNvPr id="178" name="PlaceHolder 1"/>
          <p:cNvSpPr>
            <a:spLocks noGrp="1"/>
          </p:cNvSpPr>
          <p:nvPr>
            <p:ph type="title"/>
          </p:nvPr>
        </p:nvSpPr>
        <p:spPr>
          <a:xfrm>
            <a:off x="380880" y="0"/>
            <a:ext cx="7067520" cy="837720"/>
          </a:xfrm>
          <a:prstGeom prst="rect">
            <a:avLst/>
          </a:prstGeom>
          <a:noFill/>
          <a:ln w="9360">
            <a:noFill/>
          </a:ln>
        </p:spPr>
        <p:txBody>
          <a:bodyPr numCol="1" spcCol="0" anchor="b">
            <a:normAutofit fontScale="90000"/>
          </a:bodyPr>
          <a:p>
            <a:pPr>
              <a:lnSpc>
                <a:spcPct val="100000"/>
              </a:lnSpc>
              <a:buNone/>
            </a:pPr>
            <a:r>
              <a:rPr b="0" lang="es-ES" sz="2800" spc="-1" strike="noStrike">
                <a:solidFill>
                  <a:srgbClr val="ffffff"/>
                </a:solidFill>
                <a:latin typeface="Calibri"/>
              </a:rPr>
              <a:t>Haga clic para modificar el estilo de título del patrón</a:t>
            </a:r>
            <a:endParaRPr b="0" lang="es-ES" sz="2800" spc="-1" strike="noStrike">
              <a:solidFill>
                <a:srgbClr val="262626"/>
              </a:solidFill>
              <a:latin typeface="Arial"/>
            </a:endParaRPr>
          </a:p>
        </p:txBody>
      </p:sp>
      <p:sp>
        <p:nvSpPr>
          <p:cNvPr id="179" name="PlaceHolder 2"/>
          <p:cNvSpPr>
            <a:spLocks noGrp="1"/>
          </p:cNvSpPr>
          <p:nvPr>
            <p:ph type="body"/>
          </p:nvPr>
        </p:nvSpPr>
        <p:spPr>
          <a:xfrm>
            <a:off x="457200" y="1676520"/>
            <a:ext cx="4038120" cy="3971160"/>
          </a:xfrm>
          <a:prstGeom prst="rect">
            <a:avLst/>
          </a:prstGeom>
          <a:noFill/>
          <a:ln w="9360">
            <a:noFill/>
          </a:ln>
        </p:spPr>
        <p:txBody>
          <a:bodyPr numCol="1" spcCol="0" anchor="t">
            <a:noAutofit/>
          </a:bodyPr>
          <a:p>
            <a:pPr marL="343080" indent="-343080">
              <a:lnSpc>
                <a:spcPct val="100000"/>
              </a:lnSpc>
              <a:spcBef>
                <a:spcPts val="561"/>
              </a:spcBef>
              <a:buClr>
                <a:srgbClr val="474747"/>
              </a:buClr>
              <a:buFont typeface="Arial"/>
              <a:buChar char="•"/>
            </a:pPr>
            <a:r>
              <a:rPr b="0" lang="es-ES" sz="2800" spc="-1" strike="noStrike">
                <a:solidFill>
                  <a:srgbClr val="474747"/>
                </a:solidFill>
                <a:latin typeface="Calibri"/>
              </a:rPr>
              <a:t>Haga clic para modificar el estilo de texto del patrón</a:t>
            </a:r>
            <a:endParaRPr b="0" lang="es-ES" sz="2800" spc="-1" strike="noStrike">
              <a:solidFill>
                <a:srgbClr val="262626"/>
              </a:solidFill>
              <a:latin typeface="Calibri"/>
            </a:endParaRPr>
          </a:p>
          <a:p>
            <a:pPr lvl="1" marL="743040" indent="-285840">
              <a:lnSpc>
                <a:spcPct val="100000"/>
              </a:lnSpc>
              <a:spcBef>
                <a:spcPts val="479"/>
              </a:spcBef>
              <a:buClr>
                <a:srgbClr val="474747"/>
              </a:buClr>
              <a:buFont typeface="Arial"/>
              <a:buChar char="–"/>
            </a:pPr>
            <a:r>
              <a:rPr b="0" lang="es-ES" sz="2400" spc="-1" strike="noStrike">
                <a:solidFill>
                  <a:srgbClr val="474747"/>
                </a:solidFill>
                <a:latin typeface="Calibri"/>
              </a:rPr>
              <a:t>Segundo nivel</a:t>
            </a:r>
            <a:endParaRPr b="0" lang="es-ES" sz="2400" spc="-1" strike="noStrike">
              <a:solidFill>
                <a:srgbClr val="262626"/>
              </a:solidFill>
              <a:latin typeface="Calibri"/>
            </a:endParaRPr>
          </a:p>
          <a:p>
            <a:pPr lvl="2" marL="1143000" indent="-228600">
              <a:lnSpc>
                <a:spcPct val="100000"/>
              </a:lnSpc>
              <a:spcBef>
                <a:spcPts val="400"/>
              </a:spcBef>
              <a:buClr>
                <a:srgbClr val="474747"/>
              </a:buClr>
              <a:buFont typeface="Arial"/>
              <a:buChar char="•"/>
            </a:pPr>
            <a:r>
              <a:rPr b="0" lang="es-ES" sz="2000" spc="-1" strike="noStrike">
                <a:solidFill>
                  <a:srgbClr val="474747"/>
                </a:solidFill>
                <a:latin typeface="Calibri"/>
              </a:rPr>
              <a:t>Tercer nivel</a:t>
            </a:r>
            <a:endParaRPr b="0" lang="es-ES" sz="2000" spc="-1" strike="noStrike">
              <a:solidFill>
                <a:srgbClr val="262626"/>
              </a:solidFill>
              <a:latin typeface="Calibri"/>
            </a:endParaRPr>
          </a:p>
          <a:p>
            <a:pPr lvl="3" marL="1600200" indent="-228600">
              <a:lnSpc>
                <a:spcPct val="100000"/>
              </a:lnSpc>
              <a:spcBef>
                <a:spcPts val="360"/>
              </a:spcBef>
              <a:buClr>
                <a:srgbClr val="474747"/>
              </a:buClr>
              <a:buFont typeface="Arial"/>
              <a:buChar char="–"/>
            </a:pPr>
            <a:r>
              <a:rPr b="0" lang="es-ES" sz="1800" spc="-1" strike="noStrike">
                <a:solidFill>
                  <a:srgbClr val="474747"/>
                </a:solidFill>
                <a:latin typeface="Calibri"/>
              </a:rPr>
              <a:t>Cuarto nivel</a:t>
            </a:r>
            <a:endParaRPr b="0" lang="es-ES" sz="1800" spc="-1" strike="noStrike">
              <a:solidFill>
                <a:srgbClr val="262626"/>
              </a:solidFill>
              <a:latin typeface="Calibri"/>
            </a:endParaRPr>
          </a:p>
          <a:p>
            <a:pPr lvl="4" marL="2057400" indent="-228600">
              <a:lnSpc>
                <a:spcPct val="100000"/>
              </a:lnSpc>
              <a:spcBef>
                <a:spcPts val="360"/>
              </a:spcBef>
              <a:buClr>
                <a:srgbClr val="474747"/>
              </a:buClr>
              <a:buFont typeface="Arial"/>
              <a:buChar char="»"/>
            </a:pPr>
            <a:r>
              <a:rPr b="0" lang="es-ES" sz="1800" spc="-1" strike="noStrike">
                <a:solidFill>
                  <a:srgbClr val="474747"/>
                </a:solidFill>
                <a:latin typeface="Calibri"/>
              </a:rPr>
              <a:t>Quinto nivel</a:t>
            </a:r>
            <a:endParaRPr b="0" lang="es-ES" sz="1800" spc="-1" strike="noStrike">
              <a:solidFill>
                <a:srgbClr val="262626"/>
              </a:solidFill>
              <a:latin typeface="Calibri"/>
            </a:endParaRPr>
          </a:p>
        </p:txBody>
      </p:sp>
      <p:sp>
        <p:nvSpPr>
          <p:cNvPr id="180" name="PlaceHolder 3"/>
          <p:cNvSpPr>
            <a:spLocks noGrp="1"/>
          </p:cNvSpPr>
          <p:nvPr>
            <p:ph type="body"/>
          </p:nvPr>
        </p:nvSpPr>
        <p:spPr>
          <a:xfrm>
            <a:off x="4648320" y="1676520"/>
            <a:ext cx="4038120" cy="3971160"/>
          </a:xfrm>
          <a:prstGeom prst="rect">
            <a:avLst/>
          </a:prstGeom>
          <a:noFill/>
          <a:ln w="9360">
            <a:noFill/>
          </a:ln>
        </p:spPr>
        <p:txBody>
          <a:bodyPr numCol="1" spcCol="0" anchor="t">
            <a:noAutofit/>
          </a:bodyPr>
          <a:p>
            <a:pPr marL="343080" indent="-343080">
              <a:lnSpc>
                <a:spcPct val="100000"/>
              </a:lnSpc>
              <a:spcBef>
                <a:spcPts val="561"/>
              </a:spcBef>
              <a:buClr>
                <a:srgbClr val="474747"/>
              </a:buClr>
              <a:buFont typeface="Arial"/>
              <a:buChar char="•"/>
            </a:pPr>
            <a:r>
              <a:rPr b="0" lang="es-ES" sz="2800" spc="-1" strike="noStrike">
                <a:solidFill>
                  <a:srgbClr val="474747"/>
                </a:solidFill>
                <a:latin typeface="Calibri"/>
              </a:rPr>
              <a:t>Haga clic para modificar el estilo de texto del patrón</a:t>
            </a:r>
            <a:endParaRPr b="0" lang="es-ES" sz="2800" spc="-1" strike="noStrike">
              <a:solidFill>
                <a:srgbClr val="262626"/>
              </a:solidFill>
              <a:latin typeface="Calibri"/>
            </a:endParaRPr>
          </a:p>
          <a:p>
            <a:pPr lvl="1" marL="743040" indent="-285840">
              <a:lnSpc>
                <a:spcPct val="100000"/>
              </a:lnSpc>
              <a:spcBef>
                <a:spcPts val="479"/>
              </a:spcBef>
              <a:buClr>
                <a:srgbClr val="474747"/>
              </a:buClr>
              <a:buFont typeface="Arial"/>
              <a:buChar char="–"/>
            </a:pPr>
            <a:r>
              <a:rPr b="0" lang="es-ES" sz="2400" spc="-1" strike="noStrike">
                <a:solidFill>
                  <a:srgbClr val="474747"/>
                </a:solidFill>
                <a:latin typeface="Calibri"/>
              </a:rPr>
              <a:t>Segundo nivel</a:t>
            </a:r>
            <a:endParaRPr b="0" lang="es-ES" sz="2400" spc="-1" strike="noStrike">
              <a:solidFill>
                <a:srgbClr val="262626"/>
              </a:solidFill>
              <a:latin typeface="Calibri"/>
            </a:endParaRPr>
          </a:p>
          <a:p>
            <a:pPr lvl="2" marL="1143000" indent="-228600">
              <a:lnSpc>
                <a:spcPct val="100000"/>
              </a:lnSpc>
              <a:spcBef>
                <a:spcPts val="400"/>
              </a:spcBef>
              <a:buClr>
                <a:srgbClr val="474747"/>
              </a:buClr>
              <a:buFont typeface="Arial"/>
              <a:buChar char="•"/>
            </a:pPr>
            <a:r>
              <a:rPr b="0" lang="es-ES" sz="2000" spc="-1" strike="noStrike">
                <a:solidFill>
                  <a:srgbClr val="474747"/>
                </a:solidFill>
                <a:latin typeface="Calibri"/>
              </a:rPr>
              <a:t>Tercer nivel</a:t>
            </a:r>
            <a:endParaRPr b="0" lang="es-ES" sz="2000" spc="-1" strike="noStrike">
              <a:solidFill>
                <a:srgbClr val="262626"/>
              </a:solidFill>
              <a:latin typeface="Calibri"/>
            </a:endParaRPr>
          </a:p>
          <a:p>
            <a:pPr lvl="3" marL="1600200" indent="-228600">
              <a:lnSpc>
                <a:spcPct val="100000"/>
              </a:lnSpc>
              <a:spcBef>
                <a:spcPts val="360"/>
              </a:spcBef>
              <a:buClr>
                <a:srgbClr val="474747"/>
              </a:buClr>
              <a:buFont typeface="Arial"/>
              <a:buChar char="–"/>
            </a:pPr>
            <a:r>
              <a:rPr b="0" lang="es-ES" sz="1800" spc="-1" strike="noStrike">
                <a:solidFill>
                  <a:srgbClr val="474747"/>
                </a:solidFill>
                <a:latin typeface="Calibri"/>
              </a:rPr>
              <a:t>Cuarto nivel</a:t>
            </a:r>
            <a:endParaRPr b="0" lang="es-ES" sz="1800" spc="-1" strike="noStrike">
              <a:solidFill>
                <a:srgbClr val="262626"/>
              </a:solidFill>
              <a:latin typeface="Calibri"/>
            </a:endParaRPr>
          </a:p>
          <a:p>
            <a:pPr lvl="4" marL="2057400" indent="-228600">
              <a:lnSpc>
                <a:spcPct val="100000"/>
              </a:lnSpc>
              <a:spcBef>
                <a:spcPts val="360"/>
              </a:spcBef>
              <a:buClr>
                <a:srgbClr val="474747"/>
              </a:buClr>
              <a:buFont typeface="Arial"/>
              <a:buChar char="»"/>
            </a:pPr>
            <a:r>
              <a:rPr b="0" lang="es-ES" sz="1800" spc="-1" strike="noStrike">
                <a:solidFill>
                  <a:srgbClr val="474747"/>
                </a:solidFill>
                <a:latin typeface="Calibri"/>
              </a:rPr>
              <a:t>Quinto nivel</a:t>
            </a:r>
            <a:endParaRPr b="0" lang="es-ES" sz="1800" spc="-1" strike="noStrike">
              <a:solidFill>
                <a:srgbClr val="262626"/>
              </a:solidFill>
              <a:latin typeface="Calibri"/>
            </a:endParaRPr>
          </a:p>
        </p:txBody>
      </p:sp>
      <p:sp>
        <p:nvSpPr>
          <p:cNvPr id="181" name="PlaceHolder 4"/>
          <p:cNvSpPr>
            <a:spLocks noGrp="1"/>
          </p:cNvSpPr>
          <p:nvPr>
            <p:ph type="dt" idx="12"/>
          </p:nvPr>
        </p:nvSpPr>
        <p:spPr>
          <a:xfrm>
            <a:off x="457200" y="6356520"/>
            <a:ext cx="2133360" cy="364680"/>
          </a:xfrm>
          <a:prstGeom prst="rect">
            <a:avLst/>
          </a:prstGeom>
          <a:noFill/>
          <a:ln w="0">
            <a:noFill/>
          </a:ln>
        </p:spPr>
        <p:txBody>
          <a:bodyPr anchor="ctr">
            <a:noAutofit/>
          </a:bodyPr>
          <a:lstStyle>
            <a:lvl1pPr>
              <a:lnSpc>
                <a:spcPct val="100000"/>
              </a:lnSpc>
              <a:buNone/>
              <a:defRPr b="0" lang="es-ES" sz="1200" spc="-1" strike="noStrike">
                <a:solidFill>
                  <a:srgbClr val="8d8d8d"/>
                </a:solidFill>
                <a:latin typeface="Calibri"/>
              </a:defRPr>
            </a:lvl1pPr>
          </a:lstStyle>
          <a:p>
            <a:pPr>
              <a:lnSpc>
                <a:spcPct val="100000"/>
              </a:lnSpc>
              <a:buNone/>
            </a:pPr>
            <a:r>
              <a:rPr b="0" lang="es-ES" sz="1200" spc="-1" strike="noStrike">
                <a:solidFill>
                  <a:srgbClr val="8d8d8d"/>
                </a:solidFill>
                <a:latin typeface="Calibri"/>
              </a:rPr>
              <a:t>&lt;fecha/hora&gt;</a:t>
            </a:r>
            <a:endParaRPr b="0" lang="ca-ES" sz="1200" spc="-1" strike="noStrike">
              <a:latin typeface="Times New Roman"/>
            </a:endParaRPr>
          </a:p>
        </p:txBody>
      </p:sp>
      <p:sp>
        <p:nvSpPr>
          <p:cNvPr id="182" name="PlaceHolder 5"/>
          <p:cNvSpPr>
            <a:spLocks noGrp="1"/>
          </p:cNvSpPr>
          <p:nvPr>
            <p:ph type="ftr" idx="13"/>
          </p:nvPr>
        </p:nvSpPr>
        <p:spPr>
          <a:xfrm>
            <a:off x="3124080" y="6356520"/>
            <a:ext cx="2895120" cy="364680"/>
          </a:xfrm>
          <a:prstGeom prst="rect">
            <a:avLst/>
          </a:prstGeom>
          <a:noFill/>
          <a:ln w="0">
            <a:noFill/>
          </a:ln>
        </p:spPr>
        <p:txBody>
          <a:bodyPr anchor="ctr">
            <a:noAutofit/>
          </a:bodyPr>
          <a:lstStyle>
            <a:lvl1pPr algn="ctr">
              <a:buNone/>
              <a:defRPr b="0" lang="ca-ES" sz="1400" spc="-1" strike="noStrike">
                <a:latin typeface="Times New Roman"/>
              </a:defRPr>
            </a:lvl1pPr>
          </a:lstStyle>
          <a:p>
            <a:pPr algn="ctr">
              <a:buNone/>
            </a:pPr>
            <a:r>
              <a:rPr b="0" lang="ca-ES" sz="1400" spc="-1" strike="noStrike">
                <a:latin typeface="Times New Roman"/>
              </a:rPr>
              <a:t>&lt;pie de página&gt;</a:t>
            </a:r>
            <a:endParaRPr b="0" lang="ca-ES" sz="1400" spc="-1" strike="noStrike">
              <a:latin typeface="Times New Roman"/>
            </a:endParaRPr>
          </a:p>
        </p:txBody>
      </p:sp>
      <p:sp>
        <p:nvSpPr>
          <p:cNvPr id="183" name="PlaceHolder 6"/>
          <p:cNvSpPr>
            <a:spLocks noGrp="1"/>
          </p:cNvSpPr>
          <p:nvPr>
            <p:ph type="sldNum" idx="14"/>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8d8d8d"/>
                </a:solidFill>
                <a:latin typeface="Calibri"/>
              </a:defRPr>
            </a:lvl1pPr>
          </a:lstStyle>
          <a:p>
            <a:pPr algn="r">
              <a:lnSpc>
                <a:spcPct val="100000"/>
              </a:lnSpc>
              <a:buNone/>
            </a:pPr>
            <a:fld id="{4DAE646D-C1A2-4DB2-A93D-772067EC7BAA}" type="slidenum">
              <a:rPr b="0" lang="es-ES" sz="1200" spc="-1" strike="noStrike">
                <a:solidFill>
                  <a:srgbClr val="8d8d8d"/>
                </a:solidFill>
                <a:latin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hyperlink" Target="http://www.google.es/url?sa=i&amp;rct=j&amp;q=&amp;esrc=s&amp;source=images&amp;cd=&amp;cad=rja&amp;uact=8&amp;ved=0ahUKEwigrL2hlJPWAhWBORoKHY5bDMsQjRwIBw&amp;url=http://www.mataro.cat/portal/ca/campanya/PMUS/index.html&amp;psig=AFQjCNEKBKjKfen-jFFD5_hDtJaD1aOYdg&amp;ust=1504876579881519" TargetMode="External"/><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slideLayout" Target="../slideLayouts/slideLayout1.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slideLayout" Target="../slideLayouts/slideLayout40.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chart" Target="../charts/chart3.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slideLayout" Target="../slideLayouts/slideLayout40.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jpeg"/><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slideLayout" Target="../slideLayouts/slideLayout52.xml"/><Relationship Id="rId9"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jpeg"/><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8" Type="http://schemas.openxmlformats.org/officeDocument/2006/relationships/image" Target="../media/image61.jpeg"/><Relationship Id="rId9" Type="http://schemas.openxmlformats.org/officeDocument/2006/relationships/slideLayout" Target="../slideLayouts/slideLayout52.xml"/><Relationship Id="rId10"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jpeg"/><Relationship Id="rId8" Type="http://schemas.openxmlformats.org/officeDocument/2006/relationships/image" Target="../media/image69.jpeg"/><Relationship Id="rId9" Type="http://schemas.openxmlformats.org/officeDocument/2006/relationships/image" Target="../media/image70.jpeg"/><Relationship Id="rId10" Type="http://schemas.openxmlformats.org/officeDocument/2006/relationships/image" Target="../media/image71.jpeg"/><Relationship Id="rId11" Type="http://schemas.openxmlformats.org/officeDocument/2006/relationships/image" Target="../media/image72.jpeg"/><Relationship Id="rId12" Type="http://schemas.openxmlformats.org/officeDocument/2006/relationships/slideLayout" Target="../slideLayouts/slideLayout25.xml"/><Relationship Id="rId1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jpeg"/><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slideLayout" Target="../slideLayouts/slideLayout25.xml"/><Relationship Id="rId9"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image" Target="../media/image81.png"/><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7" Type="http://schemas.openxmlformats.org/officeDocument/2006/relationships/image" Target="../media/image86.jpeg"/><Relationship Id="rId8" Type="http://schemas.openxmlformats.org/officeDocument/2006/relationships/image" Target="../media/image87.jpeg"/><Relationship Id="rId9" Type="http://schemas.openxmlformats.org/officeDocument/2006/relationships/slideLayout" Target="../slideLayouts/slideLayout25.xml"/><Relationship Id="rId10"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jpeg"/><Relationship Id="rId3" Type="http://schemas.openxmlformats.org/officeDocument/2006/relationships/image" Target="../media/image90.jpeg"/><Relationship Id="rId4" Type="http://schemas.openxmlformats.org/officeDocument/2006/relationships/image" Target="../media/image91.jpeg"/><Relationship Id="rId5" Type="http://schemas.openxmlformats.org/officeDocument/2006/relationships/image" Target="../media/image92.jpeg"/><Relationship Id="rId6" Type="http://schemas.openxmlformats.org/officeDocument/2006/relationships/image" Target="../media/image93.jpeg"/><Relationship Id="rId7" Type="http://schemas.openxmlformats.org/officeDocument/2006/relationships/image" Target="../media/image94.jpeg"/><Relationship Id="rId8" Type="http://schemas.openxmlformats.org/officeDocument/2006/relationships/slideLayout" Target="../slideLayouts/slideLayout25.xml"/><Relationship Id="rId9"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jpeg"/><Relationship Id="rId6" Type="http://schemas.openxmlformats.org/officeDocument/2006/relationships/image" Target="../media/image100.jpeg"/><Relationship Id="rId7" Type="http://schemas.openxmlformats.org/officeDocument/2006/relationships/slideLayout" Target="../slideLayouts/slideLayout25.xml"/><Relationship Id="rId8"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jpeg"/><Relationship Id="rId6" Type="http://schemas.openxmlformats.org/officeDocument/2006/relationships/image" Target="../media/image106.jpeg"/><Relationship Id="rId7" Type="http://schemas.openxmlformats.org/officeDocument/2006/relationships/image" Target="../media/image107.jpeg"/><Relationship Id="rId8" Type="http://schemas.openxmlformats.org/officeDocument/2006/relationships/image" Target="../media/image108.jpeg"/><Relationship Id="rId9" Type="http://schemas.openxmlformats.org/officeDocument/2006/relationships/slideLayout" Target="../slideLayouts/slideLayout25.xml"/><Relationship Id="rId10"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image" Target="../media/image110.jpeg"/><Relationship Id="rId3" Type="http://schemas.openxmlformats.org/officeDocument/2006/relationships/image" Target="../media/image111.jpeg"/><Relationship Id="rId4" Type="http://schemas.openxmlformats.org/officeDocument/2006/relationships/image" Target="../media/image112.jpeg"/><Relationship Id="rId5" Type="http://schemas.openxmlformats.org/officeDocument/2006/relationships/image" Target="../media/image113.jpeg"/><Relationship Id="rId6" Type="http://schemas.openxmlformats.org/officeDocument/2006/relationships/image" Target="../media/image114.jpeg"/><Relationship Id="rId7" Type="http://schemas.openxmlformats.org/officeDocument/2006/relationships/image" Target="../media/image115.jpeg"/><Relationship Id="rId8" Type="http://schemas.openxmlformats.org/officeDocument/2006/relationships/slideLayout" Target="../slideLayouts/slideLayout25.xml"/><Relationship Id="rId9"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png"/><Relationship Id="rId3" Type="http://schemas.openxmlformats.org/officeDocument/2006/relationships/image" Target="../media/image118.jpeg"/><Relationship Id="rId4" Type="http://schemas.openxmlformats.org/officeDocument/2006/relationships/image" Target="../media/image119.jpeg"/><Relationship Id="rId5" Type="http://schemas.openxmlformats.org/officeDocument/2006/relationships/image" Target="../media/image120.jpeg"/><Relationship Id="rId6" Type="http://schemas.openxmlformats.org/officeDocument/2006/relationships/image" Target="../media/image121.jpeg"/><Relationship Id="rId7" Type="http://schemas.openxmlformats.org/officeDocument/2006/relationships/image" Target="../media/image122.jpeg"/><Relationship Id="rId8" Type="http://schemas.openxmlformats.org/officeDocument/2006/relationships/image" Target="../media/image123.jpeg"/><Relationship Id="rId9" Type="http://schemas.openxmlformats.org/officeDocument/2006/relationships/image" Target="../media/image124.png"/><Relationship Id="rId10" Type="http://schemas.openxmlformats.org/officeDocument/2006/relationships/slideLayout" Target="../slideLayouts/slideLayout25.xml"/><Relationship Id="rId11"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25.png"/><Relationship Id="rId2" Type="http://schemas.openxmlformats.org/officeDocument/2006/relationships/image" Target="../media/image126.png"/><Relationship Id="rId3" Type="http://schemas.openxmlformats.org/officeDocument/2006/relationships/image" Target="../media/image127.jpeg"/><Relationship Id="rId4" Type="http://schemas.openxmlformats.org/officeDocument/2006/relationships/image" Target="../media/image128.jpeg"/><Relationship Id="rId5" Type="http://schemas.openxmlformats.org/officeDocument/2006/relationships/image" Target="../media/image129.jpeg"/><Relationship Id="rId6" Type="http://schemas.openxmlformats.org/officeDocument/2006/relationships/image" Target="../media/image130.jpeg"/><Relationship Id="rId7" Type="http://schemas.openxmlformats.org/officeDocument/2006/relationships/image" Target="../media/image131.jpeg"/><Relationship Id="rId8" Type="http://schemas.openxmlformats.org/officeDocument/2006/relationships/image" Target="../media/image132.jpeg"/><Relationship Id="rId9" Type="http://schemas.openxmlformats.org/officeDocument/2006/relationships/image" Target="../media/image133.jpeg"/><Relationship Id="rId10" Type="http://schemas.openxmlformats.org/officeDocument/2006/relationships/slideLayout" Target="../slideLayouts/slideLayout25.xml"/><Relationship Id="rId11"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35.jpeg"/><Relationship Id="rId3" Type="http://schemas.openxmlformats.org/officeDocument/2006/relationships/image" Target="../media/image136.jpeg"/><Relationship Id="rId4" Type="http://schemas.openxmlformats.org/officeDocument/2006/relationships/image" Target="../media/image137.jpeg"/><Relationship Id="rId5" Type="http://schemas.openxmlformats.org/officeDocument/2006/relationships/slideLayout" Target="../slideLayouts/slideLayout25.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38.png"/><Relationship Id="rId2" Type="http://schemas.openxmlformats.org/officeDocument/2006/relationships/image" Target="../media/image139.jpeg"/><Relationship Id="rId3" Type="http://schemas.openxmlformats.org/officeDocument/2006/relationships/image" Target="../media/image140.jpeg"/><Relationship Id="rId4" Type="http://schemas.openxmlformats.org/officeDocument/2006/relationships/image" Target="../media/image141.jpeg"/><Relationship Id="rId5" Type="http://schemas.openxmlformats.org/officeDocument/2006/relationships/image" Target="../media/image142.png"/><Relationship Id="rId6" Type="http://schemas.openxmlformats.org/officeDocument/2006/relationships/image" Target="../media/image143.png"/><Relationship Id="rId7" Type="http://schemas.openxmlformats.org/officeDocument/2006/relationships/image" Target="../media/image144.jpeg"/><Relationship Id="rId8" Type="http://schemas.openxmlformats.org/officeDocument/2006/relationships/image" Target="../media/image145.jpeg"/><Relationship Id="rId9" Type="http://schemas.openxmlformats.org/officeDocument/2006/relationships/slideLayout" Target="../slideLayouts/slideLayout25.xml"/><Relationship Id="rId10"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46.png"/><Relationship Id="rId2" Type="http://schemas.openxmlformats.org/officeDocument/2006/relationships/image" Target="../media/image147.jpeg"/><Relationship Id="rId3" Type="http://schemas.openxmlformats.org/officeDocument/2006/relationships/image" Target="../media/image148.jpeg"/><Relationship Id="rId4" Type="http://schemas.openxmlformats.org/officeDocument/2006/relationships/image" Target="../media/image149.jpeg"/><Relationship Id="rId5" Type="http://schemas.openxmlformats.org/officeDocument/2006/relationships/image" Target="../media/image150.jpeg"/><Relationship Id="rId6" Type="http://schemas.openxmlformats.org/officeDocument/2006/relationships/image" Target="../media/image151.jpeg"/><Relationship Id="rId7" Type="http://schemas.openxmlformats.org/officeDocument/2006/relationships/slideLayout" Target="../slideLayouts/slideLayout25.xml"/><Relationship Id="rId8"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52.png"/><Relationship Id="rId2" Type="http://schemas.openxmlformats.org/officeDocument/2006/relationships/image" Target="../media/image153.jpeg"/><Relationship Id="rId3" Type="http://schemas.openxmlformats.org/officeDocument/2006/relationships/image" Target="../media/image154.jpeg"/><Relationship Id="rId4" Type="http://schemas.openxmlformats.org/officeDocument/2006/relationships/image" Target="../media/image155.jpeg"/><Relationship Id="rId5" Type="http://schemas.openxmlformats.org/officeDocument/2006/relationships/image" Target="../media/image156.jpeg"/><Relationship Id="rId6" Type="http://schemas.openxmlformats.org/officeDocument/2006/relationships/image" Target="../media/image157.jpeg"/><Relationship Id="rId7" Type="http://schemas.openxmlformats.org/officeDocument/2006/relationships/image" Target="../media/image158.jpeg"/><Relationship Id="rId8" Type="http://schemas.openxmlformats.org/officeDocument/2006/relationships/slideLayout" Target="../slideLayouts/slideLayout25.xml"/><Relationship Id="rId9"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59.png"/><Relationship Id="rId2" Type="http://schemas.openxmlformats.org/officeDocument/2006/relationships/image" Target="../media/image160.jpeg"/><Relationship Id="rId3" Type="http://schemas.openxmlformats.org/officeDocument/2006/relationships/image" Target="../media/image161.jpeg"/><Relationship Id="rId4" Type="http://schemas.openxmlformats.org/officeDocument/2006/relationships/image" Target="../media/image162.jpeg"/><Relationship Id="rId5" Type="http://schemas.openxmlformats.org/officeDocument/2006/relationships/image" Target="../media/image163.jpeg"/><Relationship Id="rId6" Type="http://schemas.openxmlformats.org/officeDocument/2006/relationships/image" Target="../media/image164.jpeg"/><Relationship Id="rId7" Type="http://schemas.openxmlformats.org/officeDocument/2006/relationships/slideLayout" Target="../slideLayouts/slideLayout25.xml"/><Relationship Id="rId8"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65.png"/><Relationship Id="rId2" Type="http://schemas.openxmlformats.org/officeDocument/2006/relationships/image" Target="../media/image166.jpeg"/><Relationship Id="rId3" Type="http://schemas.openxmlformats.org/officeDocument/2006/relationships/image" Target="../media/image167.jpeg"/><Relationship Id="rId4" Type="http://schemas.openxmlformats.org/officeDocument/2006/relationships/image" Target="../media/image168.jpeg"/><Relationship Id="rId5" Type="http://schemas.openxmlformats.org/officeDocument/2006/relationships/image" Target="../media/image169.jpeg"/><Relationship Id="rId6" Type="http://schemas.openxmlformats.org/officeDocument/2006/relationships/image" Target="../media/image170.png"/><Relationship Id="rId7" Type="http://schemas.openxmlformats.org/officeDocument/2006/relationships/image" Target="../media/image171.jpeg"/><Relationship Id="rId8" Type="http://schemas.openxmlformats.org/officeDocument/2006/relationships/slideLayout" Target="../slideLayouts/slideLayout25.xml"/><Relationship Id="rId9"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72.png"/><Relationship Id="rId2" Type="http://schemas.openxmlformats.org/officeDocument/2006/relationships/image" Target="../media/image173.jpeg"/><Relationship Id="rId3" Type="http://schemas.openxmlformats.org/officeDocument/2006/relationships/image" Target="../media/image174.jpeg"/><Relationship Id="rId4" Type="http://schemas.openxmlformats.org/officeDocument/2006/relationships/image" Target="../media/image175.jpeg"/><Relationship Id="rId5" Type="http://schemas.openxmlformats.org/officeDocument/2006/relationships/image" Target="../media/image176.jpeg"/><Relationship Id="rId6" Type="http://schemas.openxmlformats.org/officeDocument/2006/relationships/slideLayout" Target="../slideLayouts/slideLayout25.xml"/><Relationship Id="rId7"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77.png"/><Relationship Id="rId2" Type="http://schemas.openxmlformats.org/officeDocument/2006/relationships/image" Target="../media/image178.jpeg"/><Relationship Id="rId3" Type="http://schemas.openxmlformats.org/officeDocument/2006/relationships/image" Target="../media/image179.jpeg"/><Relationship Id="rId4" Type="http://schemas.openxmlformats.org/officeDocument/2006/relationships/image" Target="../media/image180.png"/><Relationship Id="rId5" Type="http://schemas.openxmlformats.org/officeDocument/2006/relationships/image" Target="../media/image181.jpeg"/><Relationship Id="rId6" Type="http://schemas.openxmlformats.org/officeDocument/2006/relationships/image" Target="../media/image182.jpeg"/><Relationship Id="rId7" Type="http://schemas.openxmlformats.org/officeDocument/2006/relationships/image" Target="../media/image183.jpeg"/><Relationship Id="rId8" Type="http://schemas.openxmlformats.org/officeDocument/2006/relationships/slideLayout" Target="../slideLayouts/slideLayout25.xml"/><Relationship Id="rId9"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84.png"/><Relationship Id="rId2" Type="http://schemas.openxmlformats.org/officeDocument/2006/relationships/image" Target="../media/image185.png"/><Relationship Id="rId3" Type="http://schemas.openxmlformats.org/officeDocument/2006/relationships/image" Target="../media/image186.jpeg"/><Relationship Id="rId4" Type="http://schemas.openxmlformats.org/officeDocument/2006/relationships/image" Target="../media/image187.jpeg"/><Relationship Id="rId5" Type="http://schemas.openxmlformats.org/officeDocument/2006/relationships/image" Target="../media/image188.jpeg"/><Relationship Id="rId6" Type="http://schemas.openxmlformats.org/officeDocument/2006/relationships/image" Target="../media/image189.jpeg"/><Relationship Id="rId7" Type="http://schemas.openxmlformats.org/officeDocument/2006/relationships/image" Target="../media/image190.jpeg"/><Relationship Id="rId8" Type="http://schemas.openxmlformats.org/officeDocument/2006/relationships/slideLayout" Target="../slideLayouts/slideLayout25.xml"/><Relationship Id="rId9"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jpeg"/><Relationship Id="rId3" Type="http://schemas.openxmlformats.org/officeDocument/2006/relationships/slideLayout" Target="../slideLayouts/slideLayout52.xml"/><Relationship Id="rId4"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40.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40.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slideLayout" Target="../slideLayouts/slideLayout25.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slideLayout" Target="../slideLayouts/slideLayout52.xml"/>
</Relationships>
</file>

<file path=ppt/slides/_rels/slide9.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Picture 2" descr=""/>
          <p:cNvPicPr/>
          <p:nvPr/>
        </p:nvPicPr>
        <p:blipFill>
          <a:blip r:embed="rId1"/>
          <a:stretch/>
        </p:blipFill>
        <p:spPr>
          <a:xfrm>
            <a:off x="3571920" y="0"/>
            <a:ext cx="5571720" cy="2781000"/>
          </a:xfrm>
          <a:prstGeom prst="rect">
            <a:avLst/>
          </a:prstGeom>
          <a:ln w="9525">
            <a:noFill/>
          </a:ln>
        </p:spPr>
      </p:pic>
      <p:sp>
        <p:nvSpPr>
          <p:cNvPr id="227" name="PlaceHolder 1"/>
          <p:cNvSpPr>
            <a:spLocks noGrp="1"/>
          </p:cNvSpPr>
          <p:nvPr>
            <p:ph type="sldNum" idx="18"/>
          </p:nvPr>
        </p:nvSpPr>
        <p:spPr>
          <a:xfrm>
            <a:off x="6858000" y="6357960"/>
            <a:ext cx="2133360" cy="364680"/>
          </a:xfrm>
          <a:prstGeom prst="rect">
            <a:avLst/>
          </a:prstGeom>
          <a:noFill/>
          <a:ln w="0">
            <a:noFill/>
          </a:ln>
        </p:spPr>
        <p:txBody>
          <a:bodyPr numCol="1" spcCol="0" anchor="ctr">
            <a:noAutofit/>
          </a:bodyPr>
          <a:lstStyle>
            <a:lvl1pPr algn="r">
              <a:lnSpc>
                <a:spcPct val="100000"/>
              </a:lnSpc>
              <a:buNone/>
              <a:defRPr b="0" lang="es-ES" sz="1200" spc="-1" strike="noStrike">
                <a:solidFill>
                  <a:srgbClr val="ffffff"/>
                </a:solidFill>
                <a:latin typeface="Calibri"/>
              </a:defRPr>
            </a:lvl1pPr>
          </a:lstStyle>
          <a:p>
            <a:pPr algn="r">
              <a:lnSpc>
                <a:spcPct val="100000"/>
              </a:lnSpc>
              <a:buNone/>
            </a:pPr>
            <a:fld id="{1A7FAE26-6012-4C04-970B-6D2137A66C78}" type="slidenum">
              <a:rPr b="0" lang="es-ES" sz="1200" spc="-1" strike="noStrike">
                <a:solidFill>
                  <a:srgbClr val="ffffff"/>
                </a:solidFill>
                <a:latin typeface="Calibri"/>
              </a:rPr>
              <a:t>&lt;número&gt;</a:t>
            </a:fld>
            <a:endParaRPr b="0" lang="ca-ES" sz="1200" spc="-1" strike="noStrike">
              <a:latin typeface="Times New Roman"/>
            </a:endParaRPr>
          </a:p>
        </p:txBody>
      </p:sp>
      <p:pic>
        <p:nvPicPr>
          <p:cNvPr id="228" name="Picture 2" descr="Resultado de imagen de logo ajuntament de mataró">
            <a:hlinkClick r:id="rId2"/>
          </p:cNvPr>
          <p:cNvPicPr/>
          <p:nvPr/>
        </p:nvPicPr>
        <p:blipFill>
          <a:blip r:embed="rId3"/>
          <a:stretch/>
        </p:blipFill>
        <p:spPr>
          <a:xfrm>
            <a:off x="71280" y="71280"/>
            <a:ext cx="3357360" cy="2714400"/>
          </a:xfrm>
          <a:prstGeom prst="rect">
            <a:avLst/>
          </a:prstGeom>
          <a:ln w="9525">
            <a:noFill/>
          </a:ln>
        </p:spPr>
      </p:pic>
      <p:pic>
        <p:nvPicPr>
          <p:cNvPr id="229" name="Picture 2" descr=""/>
          <p:cNvPicPr/>
          <p:nvPr/>
        </p:nvPicPr>
        <p:blipFill>
          <a:blip r:embed="rId4"/>
          <a:stretch/>
        </p:blipFill>
        <p:spPr>
          <a:xfrm>
            <a:off x="0" y="5143680"/>
            <a:ext cx="9143640" cy="1714320"/>
          </a:xfrm>
          <a:prstGeom prst="rect">
            <a:avLst/>
          </a:prstGeom>
          <a:ln w="9525">
            <a:noFill/>
          </a:ln>
        </p:spPr>
      </p:pic>
      <p:sp>
        <p:nvSpPr>
          <p:cNvPr id="230" name="8 CuadroTexto"/>
          <p:cNvSpPr/>
          <p:nvPr/>
        </p:nvSpPr>
        <p:spPr>
          <a:xfrm>
            <a:off x="3571920" y="2031120"/>
            <a:ext cx="5357520" cy="456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ca-ES" sz="2400" spc="-1" strike="noStrike">
                <a:solidFill>
                  <a:srgbClr val="ffc000"/>
                </a:solidFill>
                <a:latin typeface="Viner Hand ITC"/>
              </a:rPr>
              <a:t>Cerdanyola </a:t>
            </a:r>
            <a:endParaRPr b="0" lang="ca-ES" sz="2400" spc="-1" strike="noStrike">
              <a:latin typeface="Arial"/>
            </a:endParaRPr>
          </a:p>
        </p:txBody>
      </p:sp>
      <p:sp>
        <p:nvSpPr>
          <p:cNvPr id="231" name="9 Rectángulo"/>
          <p:cNvSpPr/>
          <p:nvPr/>
        </p:nvSpPr>
        <p:spPr>
          <a:xfrm>
            <a:off x="5776560" y="2493000"/>
            <a:ext cx="107136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ca-ES" sz="1800" spc="-1" strike="noStrike">
                <a:solidFill>
                  <a:srgbClr val="ffc000"/>
                </a:solidFill>
                <a:latin typeface="Viner Hand ITC"/>
              </a:rPr>
              <a:t>Mataró </a:t>
            </a:r>
            <a:endParaRPr b="0" lang="ca-ES" sz="1800" spc="-1" strike="noStrike">
              <a:latin typeface="Arial"/>
            </a:endParaRPr>
          </a:p>
        </p:txBody>
      </p:sp>
      <p:sp>
        <p:nvSpPr>
          <p:cNvPr id="232" name="PlaceHolder 2"/>
          <p:cNvSpPr>
            <a:spLocks noGrp="1"/>
          </p:cNvSpPr>
          <p:nvPr>
            <p:ph type="title"/>
          </p:nvPr>
        </p:nvSpPr>
        <p:spPr>
          <a:xfrm>
            <a:off x="228600" y="3213000"/>
            <a:ext cx="7367400" cy="1303560"/>
          </a:xfrm>
          <a:prstGeom prst="rect">
            <a:avLst/>
          </a:prstGeom>
          <a:noFill/>
          <a:ln w="9360">
            <a:noFill/>
          </a:ln>
        </p:spPr>
        <p:txBody>
          <a:bodyPr numCol="1" spcCol="0" anchor="b">
            <a:normAutofit/>
          </a:bodyPr>
          <a:p>
            <a:pPr algn="ctr">
              <a:lnSpc>
                <a:spcPct val="100000"/>
              </a:lnSpc>
              <a:buNone/>
              <a:tabLst>
                <a:tab algn="l" pos="0"/>
              </a:tabLst>
            </a:pPr>
            <a:r>
              <a:rPr b="0" lang="ca-ES" sz="2400" spc="-1" strike="noStrike">
                <a:solidFill>
                  <a:srgbClr val="7bcf27"/>
                </a:solidFill>
                <a:latin typeface="Calibri"/>
              </a:rPr>
              <a:t>Pla d’actuació 2022 </a:t>
            </a:r>
            <a:br>
              <a:rPr sz="2400"/>
            </a:br>
            <a:r>
              <a:rPr b="0" lang="ca-ES" sz="3600" spc="-1" strike="noStrike">
                <a:solidFill>
                  <a:srgbClr val="ffffff"/>
                </a:solidFill>
                <a:latin typeface="Arial"/>
              </a:rPr>
              <a:t>Pla d’Actuació Integral</a:t>
            </a:r>
            <a:endParaRPr b="0" lang="es-ES" sz="3600" spc="-1" strike="noStrike">
              <a:solidFill>
                <a:srgbClr val="262626"/>
              </a:solidFill>
              <a:latin typeface="Arial"/>
            </a:endParaRPr>
          </a:p>
        </p:txBody>
      </p:sp>
      <p:sp>
        <p:nvSpPr>
          <p:cNvPr id="233" name="8 Marcador de número de diapositiva"/>
          <p:cNvSpPr/>
          <p:nvPr/>
        </p:nvSpPr>
        <p:spPr>
          <a:xfrm>
            <a:off x="6858000" y="6357960"/>
            <a:ext cx="2133360" cy="364680"/>
          </a:xfrm>
          <a:prstGeom prst="rect">
            <a:avLst/>
          </a:prstGeom>
          <a:noFill/>
          <a:ln w="0">
            <a:noFill/>
          </a:ln>
        </p:spPr>
        <p:style>
          <a:lnRef idx="0"/>
          <a:fillRef idx="0"/>
          <a:effectRef idx="0"/>
          <a:fontRef idx="minor"/>
        </p:style>
        <p:txBody>
          <a:bodyPr numCol="1" spcCol="0" anchor="ctr">
            <a:noAutofit/>
          </a:bodyPr>
          <a:p>
            <a:pPr algn="r">
              <a:lnSpc>
                <a:spcPct val="100000"/>
              </a:lnSpc>
              <a:buNone/>
              <a:tabLst>
                <a:tab algn="l" pos="0"/>
              </a:tabLst>
            </a:pPr>
            <a:fld id="{FBCCE504-C9E9-4909-824A-CF70ECB716C6}" type="slidenum">
              <a:rPr b="0" lang="es-ES" sz="1200" spc="-1" strike="noStrike">
                <a:solidFill>
                  <a:srgbClr val="ffffff"/>
                </a:solidFill>
                <a:latin typeface="Calibri"/>
              </a:rPr>
              <a:t>1</a:t>
            </a:fld>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0" name="Picture 3" descr=""/>
          <p:cNvPicPr/>
          <p:nvPr/>
        </p:nvPicPr>
        <p:blipFill>
          <a:blip r:embed="rId1"/>
          <a:stretch/>
        </p:blipFill>
        <p:spPr>
          <a:xfrm>
            <a:off x="0" y="0"/>
            <a:ext cx="9143640" cy="908280"/>
          </a:xfrm>
          <a:prstGeom prst="rect">
            <a:avLst/>
          </a:prstGeom>
          <a:ln w="9525">
            <a:noFill/>
          </a:ln>
        </p:spPr>
      </p:pic>
      <p:sp>
        <p:nvSpPr>
          <p:cNvPr id="451"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dist="23040" dir="5400000" blurRad="39960" rotWithShape="0">
              <a:srgbClr val="000000">
                <a:alpha val="35000"/>
              </a:srgbClr>
            </a:outerShdw>
          </a:effectLst>
        </p:spPr>
        <p:txBody>
          <a:bodyPr anchor="b">
            <a:normAutofit fontScale="80000"/>
          </a:bodyPr>
          <a:p>
            <a:pPr algn="ctr">
              <a:lnSpc>
                <a:spcPct val="100000"/>
              </a:lnSpc>
              <a:buNone/>
            </a:pPr>
            <a:r>
              <a:rPr b="1" lang="ca-ES" sz="2200" spc="-1" strike="noStrike">
                <a:solidFill>
                  <a:srgbClr val="ffffff"/>
                </a:solidFill>
                <a:latin typeface="Calibri"/>
              </a:rPr>
              <a:t>Resum de les accions 2022</a:t>
            </a:r>
            <a:endParaRPr b="0" lang="es-ES" sz="2200" spc="-1" strike="noStrike">
              <a:solidFill>
                <a:srgbClr val="262626"/>
              </a:solidFill>
              <a:latin typeface="Arial"/>
            </a:endParaRPr>
          </a:p>
        </p:txBody>
      </p:sp>
      <p:graphicFrame>
        <p:nvGraphicFramePr>
          <p:cNvPr id="452" name="Gráfico 7"/>
          <p:cNvGraphicFramePr/>
          <p:nvPr/>
        </p:nvGraphicFramePr>
        <p:xfrm>
          <a:off x="395640" y="1397160"/>
          <a:ext cx="7270200" cy="5199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3" name="Gráfico 3"/>
          <p:cNvGraphicFramePr/>
          <p:nvPr/>
        </p:nvGraphicFramePr>
        <p:xfrm>
          <a:off x="7884360" y="1714680"/>
          <a:ext cx="1259280" cy="4522320"/>
        </p:xfrm>
        <a:graphic>
          <a:graphicData uri="http://schemas.openxmlformats.org/drawingml/2006/chart">
            <c:chart xmlns:c="http://schemas.openxmlformats.org/drawingml/2006/chart" xmlns:r="http://schemas.openxmlformats.org/officeDocument/2006/relationships" r:id="rId3"/>
          </a:graphicData>
        </a:graphic>
      </p:graphicFrame>
      <p:sp>
        <p:nvSpPr>
          <p:cNvPr id="454" name="CuadroTexto 5"/>
          <p:cNvSpPr/>
          <p:nvPr/>
        </p:nvSpPr>
        <p:spPr>
          <a:xfrm>
            <a:off x="406080" y="1567800"/>
            <a:ext cx="266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n</a:t>
            </a:r>
            <a:endParaRPr b="0" lang="ca-ES" sz="1200" spc="-1" strike="noStrike">
              <a:latin typeface="Arial"/>
            </a:endParaRPr>
          </a:p>
        </p:txBody>
      </p:sp>
      <p:sp>
        <p:nvSpPr>
          <p:cNvPr id="455" name="CuadroTexto 6"/>
          <p:cNvSpPr/>
          <p:nvPr/>
        </p:nvSpPr>
        <p:spPr>
          <a:xfrm>
            <a:off x="7989840" y="1394640"/>
            <a:ext cx="842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Resum %</a:t>
            </a:r>
            <a:endParaRPr b="0" lang="ca-ES" sz="1200" spc="-1" strike="noStrike">
              <a:latin typeface="Arial"/>
            </a:endParaRPr>
          </a:p>
        </p:txBody>
      </p:sp>
      <p:sp>
        <p:nvSpPr>
          <p:cNvPr id="456" name="8 CuadroTexto"/>
          <p:cNvSpPr/>
          <p:nvPr/>
        </p:nvSpPr>
        <p:spPr>
          <a:xfrm>
            <a:off x="6789240" y="1655280"/>
            <a:ext cx="559080" cy="257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100" spc="-1" strike="noStrike">
                <a:solidFill>
                  <a:srgbClr val="262626"/>
                </a:solidFill>
                <a:latin typeface="Arial"/>
              </a:rPr>
              <a:t>N= 76</a:t>
            </a:r>
            <a:endParaRPr b="0" lang="ca-ES" sz="1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7" name="Picture 3" descr=""/>
          <p:cNvPicPr/>
          <p:nvPr/>
        </p:nvPicPr>
        <p:blipFill>
          <a:blip r:embed="rId1"/>
          <a:stretch/>
        </p:blipFill>
        <p:spPr>
          <a:xfrm>
            <a:off x="0" y="0"/>
            <a:ext cx="9143640" cy="908280"/>
          </a:xfrm>
          <a:prstGeom prst="rect">
            <a:avLst/>
          </a:prstGeom>
          <a:ln w="9525">
            <a:noFill/>
          </a:ln>
        </p:spPr>
      </p:pic>
      <p:sp>
        <p:nvSpPr>
          <p:cNvPr id="458"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dist="23040" dir="5400000" blurRad="39960" rotWithShape="0">
              <a:srgbClr val="000000">
                <a:alpha val="35000"/>
              </a:srgbClr>
            </a:outerShdw>
          </a:effectLst>
        </p:spPr>
        <p:txBody>
          <a:bodyPr anchor="b">
            <a:normAutofit fontScale="80000"/>
          </a:bodyPr>
          <a:p>
            <a:pPr algn="ctr">
              <a:lnSpc>
                <a:spcPct val="100000"/>
              </a:lnSpc>
              <a:buNone/>
            </a:pPr>
            <a:r>
              <a:rPr b="1" lang="ca-ES" sz="2200" spc="-1" strike="noStrike">
                <a:solidFill>
                  <a:srgbClr val="ffffff"/>
                </a:solidFill>
                <a:latin typeface="Calibri"/>
              </a:rPr>
              <a:t>Resum de les accions 2022</a:t>
            </a:r>
            <a:endParaRPr b="0" lang="es-ES" sz="2200" spc="-1" strike="noStrike">
              <a:solidFill>
                <a:srgbClr val="262626"/>
              </a:solidFill>
              <a:latin typeface="Arial"/>
            </a:endParaRPr>
          </a:p>
        </p:txBody>
      </p:sp>
      <p:graphicFrame>
        <p:nvGraphicFramePr>
          <p:cNvPr id="459" name="Gráfico 1"/>
          <p:cNvGraphicFramePr/>
          <p:nvPr/>
        </p:nvGraphicFramePr>
        <p:xfrm>
          <a:off x="107640" y="1412640"/>
          <a:ext cx="4896360" cy="27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0" name="Gráfico 2"/>
          <p:cNvGraphicFramePr/>
          <p:nvPr/>
        </p:nvGraphicFramePr>
        <p:xfrm>
          <a:off x="3708000" y="1412640"/>
          <a:ext cx="4896360"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1" name="Gráfico 3"/>
          <p:cNvGraphicFramePr/>
          <p:nvPr/>
        </p:nvGraphicFramePr>
        <p:xfrm>
          <a:off x="1691640" y="4149000"/>
          <a:ext cx="4896360" cy="2736000"/>
        </p:xfrm>
        <a:graphic>
          <a:graphicData uri="http://schemas.openxmlformats.org/drawingml/2006/chart">
            <c:chart xmlns:c="http://schemas.openxmlformats.org/drawingml/2006/chart" xmlns:r="http://schemas.openxmlformats.org/officeDocument/2006/relationships" r:id="rId4"/>
          </a:graphicData>
        </a:graphic>
      </p:graphicFrame>
      <p:sp>
        <p:nvSpPr>
          <p:cNvPr id="462" name="7 CuadroTexto"/>
          <p:cNvSpPr/>
          <p:nvPr/>
        </p:nvSpPr>
        <p:spPr>
          <a:xfrm>
            <a:off x="288360" y="1524240"/>
            <a:ext cx="559080" cy="257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100" spc="-1" strike="noStrike">
                <a:solidFill>
                  <a:srgbClr val="262626"/>
                </a:solidFill>
                <a:latin typeface="Arial"/>
              </a:rPr>
              <a:t>N= 76</a:t>
            </a:r>
            <a:endParaRPr b="0" lang="ca-ES" sz="11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3" name="Picture 3" descr=""/>
          <p:cNvPicPr/>
          <p:nvPr/>
        </p:nvPicPr>
        <p:blipFill>
          <a:blip r:embed="rId1"/>
          <a:stretch/>
        </p:blipFill>
        <p:spPr>
          <a:xfrm>
            <a:off x="0" y="0"/>
            <a:ext cx="9143640" cy="908280"/>
          </a:xfrm>
          <a:prstGeom prst="rect">
            <a:avLst/>
          </a:prstGeom>
          <a:ln w="9525">
            <a:noFill/>
          </a:ln>
        </p:spPr>
      </p:pic>
      <p:sp>
        <p:nvSpPr>
          <p:cNvPr id="464"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9360">
            <a:noFill/>
          </a:ln>
          <a:effectLst>
            <a:outerShdw dist="23040" dir="5400000" blurRad="39960" rotWithShape="0">
              <a:srgbClr val="000000">
                <a:alpha val="35000"/>
              </a:srgbClr>
            </a:outerShdw>
          </a:effectLst>
        </p:spPr>
        <p:txBody>
          <a:bodyPr numCol="1" spcCol="0" anchor="b">
            <a:normAutofit fontScale="80000"/>
          </a:bodyPr>
          <a:p>
            <a:pPr algn="ctr">
              <a:lnSpc>
                <a:spcPct val="100000"/>
              </a:lnSpc>
              <a:buNone/>
            </a:pPr>
            <a:r>
              <a:rPr b="1" lang="ca-ES" sz="2200" spc="-1" strike="noStrike">
                <a:solidFill>
                  <a:srgbClr val="ffffff"/>
                </a:solidFill>
                <a:latin typeface="Calibri"/>
              </a:rPr>
              <a:t>Incorporació d’altres accions durant el 2022</a:t>
            </a:r>
            <a:endParaRPr b="0" lang="es-ES" sz="2200" spc="-1" strike="noStrike">
              <a:solidFill>
                <a:srgbClr val="262626"/>
              </a:solidFill>
              <a:latin typeface="Arial"/>
            </a:endParaRPr>
          </a:p>
        </p:txBody>
      </p:sp>
      <p:sp>
        <p:nvSpPr>
          <p:cNvPr id="465" name="CuadroTexto 9"/>
          <p:cNvSpPr/>
          <p:nvPr/>
        </p:nvSpPr>
        <p:spPr>
          <a:xfrm>
            <a:off x="4748760" y="6120360"/>
            <a:ext cx="2579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Nou model i contracte gestió neteja</a:t>
            </a:r>
            <a:endParaRPr b="0" lang="ca-ES" sz="1200" spc="-1" strike="noStrike">
              <a:latin typeface="Arial"/>
            </a:endParaRPr>
          </a:p>
        </p:txBody>
      </p:sp>
      <p:pic>
        <p:nvPicPr>
          <p:cNvPr id="466" name="Picture 1" descr="\\orion\Rocafonda_Palau_Escorxador_Pla_Actuacio\FOTOS\2023\Cerdanyola\IMG_5543.JPG"/>
          <p:cNvPicPr/>
          <p:nvPr/>
        </p:nvPicPr>
        <p:blipFill>
          <a:blip r:embed="rId2"/>
          <a:stretch/>
        </p:blipFill>
        <p:spPr>
          <a:xfrm>
            <a:off x="5897160" y="1573560"/>
            <a:ext cx="2699640" cy="1799640"/>
          </a:xfrm>
          <a:prstGeom prst="rect">
            <a:avLst/>
          </a:prstGeom>
          <a:ln w="0">
            <a:noFill/>
          </a:ln>
        </p:spPr>
      </p:pic>
      <p:pic>
        <p:nvPicPr>
          <p:cNvPr id="467" name="Picture 2" descr="\\orion\Rocafonda_Palau_Escorxador_Pla_Actuacio\FOTOS\2023\Cerdanyola\IMG_3000.JPG"/>
          <p:cNvPicPr/>
          <p:nvPr/>
        </p:nvPicPr>
        <p:blipFill>
          <a:blip r:embed="rId3"/>
          <a:stretch/>
        </p:blipFill>
        <p:spPr>
          <a:xfrm>
            <a:off x="614880" y="4273560"/>
            <a:ext cx="2700000" cy="1799640"/>
          </a:xfrm>
          <a:prstGeom prst="rect">
            <a:avLst/>
          </a:prstGeom>
          <a:ln w="0">
            <a:noFill/>
          </a:ln>
        </p:spPr>
      </p:pic>
      <p:pic>
        <p:nvPicPr>
          <p:cNvPr id="468" name="Picture 3" descr="\\orion\Rocafonda_Palau_Escorxador_Pla_Actuacio\FOTOS\2023\Cerdanyola\IMG_5509.JPG"/>
          <p:cNvPicPr/>
          <p:nvPr/>
        </p:nvPicPr>
        <p:blipFill>
          <a:blip r:embed="rId4"/>
          <a:stretch/>
        </p:blipFill>
        <p:spPr>
          <a:xfrm>
            <a:off x="428760" y="1573560"/>
            <a:ext cx="2699640" cy="1799640"/>
          </a:xfrm>
          <a:prstGeom prst="rect">
            <a:avLst/>
          </a:prstGeom>
          <a:ln w="0">
            <a:noFill/>
          </a:ln>
        </p:spPr>
      </p:pic>
      <p:pic>
        <p:nvPicPr>
          <p:cNvPr id="469" name="Picture 5" descr="\\orion\Rocafonda_Palau_Escorxador_Pla_Actuacio\FOTOS\2023\Cerdanyola\IMG_5532.JPG"/>
          <p:cNvPicPr/>
          <p:nvPr/>
        </p:nvPicPr>
        <p:blipFill>
          <a:blip r:embed="rId5"/>
          <a:stretch/>
        </p:blipFill>
        <p:spPr>
          <a:xfrm>
            <a:off x="3500280" y="4282200"/>
            <a:ext cx="2699640" cy="1799640"/>
          </a:xfrm>
          <a:prstGeom prst="rect">
            <a:avLst/>
          </a:prstGeom>
          <a:ln w="0">
            <a:noFill/>
          </a:ln>
        </p:spPr>
      </p:pic>
      <p:pic>
        <p:nvPicPr>
          <p:cNvPr id="470" name="Picture 6" descr="\\orion\Rocafonda_Palau_Escorxador_Pla_Actuacio\FOTOS\2023\Cerdanyola\IMG_5536.JPG"/>
          <p:cNvPicPr/>
          <p:nvPr/>
        </p:nvPicPr>
        <p:blipFill>
          <a:blip r:embed="rId6"/>
          <a:stretch/>
        </p:blipFill>
        <p:spPr>
          <a:xfrm>
            <a:off x="6329160" y="4282200"/>
            <a:ext cx="2699640" cy="1799640"/>
          </a:xfrm>
          <a:prstGeom prst="rect">
            <a:avLst/>
          </a:prstGeom>
          <a:ln w="0">
            <a:noFill/>
          </a:ln>
        </p:spPr>
      </p:pic>
      <p:sp>
        <p:nvSpPr>
          <p:cNvPr id="471" name="CuadroTexto 9"/>
          <p:cNvSpPr/>
          <p:nvPr/>
        </p:nvSpPr>
        <p:spPr>
          <a:xfrm>
            <a:off x="1048320" y="6073560"/>
            <a:ext cx="22615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Millores al Parc de Cerdanyola</a:t>
            </a:r>
            <a:endParaRPr b="0" lang="ca-ES" sz="1200" spc="-1" strike="noStrike">
              <a:latin typeface="Arial"/>
            </a:endParaRPr>
          </a:p>
        </p:txBody>
      </p:sp>
      <p:sp>
        <p:nvSpPr>
          <p:cNvPr id="472" name="CuadroTexto 9"/>
          <p:cNvSpPr/>
          <p:nvPr/>
        </p:nvSpPr>
        <p:spPr>
          <a:xfrm>
            <a:off x="6204600" y="3420360"/>
            <a:ext cx="22370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Renovació xarxa clavegueram</a:t>
            </a:r>
            <a:endParaRPr b="0" lang="ca-ES" sz="1200" spc="-1" strike="noStrike">
              <a:latin typeface="Arial"/>
            </a:endParaRPr>
          </a:p>
        </p:txBody>
      </p:sp>
      <p:pic>
        <p:nvPicPr>
          <p:cNvPr id="473" name="Picture 8" descr="https://www.mataro.cat/ca/actualitat/noticies/2023/l2019ajuntament-i-aigues-de-mataro-inicien-la-renovacio-de-la-xarxa-de-clavegueram-i-reurbanitzacio-del-carrer-de-sant-domenico-savio/@@images/bbc257a9-5a42-4475-8477-7ae51807ee20.jpeg"/>
          <p:cNvPicPr/>
          <p:nvPr/>
        </p:nvPicPr>
        <p:blipFill>
          <a:blip r:embed="rId7"/>
          <a:stretch/>
        </p:blipFill>
        <p:spPr>
          <a:xfrm>
            <a:off x="3315240" y="1573560"/>
            <a:ext cx="2399760" cy="1799640"/>
          </a:xfrm>
          <a:prstGeom prst="rect">
            <a:avLst/>
          </a:prstGeom>
          <a:ln w="0">
            <a:noFill/>
          </a:ln>
        </p:spPr>
      </p:pic>
      <p:sp>
        <p:nvSpPr>
          <p:cNvPr id="474" name="CuadroTexto 9"/>
          <p:cNvSpPr/>
          <p:nvPr/>
        </p:nvSpPr>
        <p:spPr>
          <a:xfrm>
            <a:off x="3310200" y="3420360"/>
            <a:ext cx="263628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Reurbanització carrers  i xarxa</a:t>
            </a:r>
            <a:endParaRPr b="0" lang="ca-ES" sz="1200" spc="-1" strike="noStrike">
              <a:latin typeface="Arial"/>
            </a:endParaRPr>
          </a:p>
          <a:p>
            <a:pPr>
              <a:lnSpc>
                <a:spcPct val="100000"/>
              </a:lnSpc>
              <a:buNone/>
            </a:pPr>
            <a:r>
              <a:rPr b="0" lang="es-ES" sz="1200" spc="-1" strike="noStrike">
                <a:solidFill>
                  <a:srgbClr val="262626"/>
                </a:solidFill>
                <a:latin typeface="Arial"/>
              </a:rPr>
              <a:t>d’abastament  Garrotxa/Cerdanya…</a:t>
            </a:r>
            <a:endParaRPr b="0" lang="ca-ES" sz="1200" spc="-1" strike="noStrike">
              <a:latin typeface="Arial"/>
            </a:endParaRPr>
          </a:p>
        </p:txBody>
      </p:sp>
      <p:sp>
        <p:nvSpPr>
          <p:cNvPr id="475" name="CuadroTexto 9"/>
          <p:cNvSpPr/>
          <p:nvPr/>
        </p:nvSpPr>
        <p:spPr>
          <a:xfrm>
            <a:off x="619200" y="3373560"/>
            <a:ext cx="1436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Pacificació cruïlles</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6" name="Picture 3" descr=""/>
          <p:cNvPicPr/>
          <p:nvPr/>
        </p:nvPicPr>
        <p:blipFill>
          <a:blip r:embed="rId1"/>
          <a:stretch/>
        </p:blipFill>
        <p:spPr>
          <a:xfrm>
            <a:off x="0" y="0"/>
            <a:ext cx="9143640" cy="908280"/>
          </a:xfrm>
          <a:prstGeom prst="rect">
            <a:avLst/>
          </a:prstGeom>
          <a:ln w="9525">
            <a:noFill/>
          </a:ln>
        </p:spPr>
      </p:pic>
      <p:sp>
        <p:nvSpPr>
          <p:cNvPr id="477"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9360">
            <a:noFill/>
          </a:ln>
          <a:effectLst>
            <a:outerShdw dist="23040" dir="5400000" blurRad="39960" rotWithShape="0">
              <a:srgbClr val="000000">
                <a:alpha val="35000"/>
              </a:srgbClr>
            </a:outerShdw>
          </a:effectLst>
        </p:spPr>
        <p:txBody>
          <a:bodyPr numCol="1" spcCol="0" anchor="b">
            <a:normAutofit fontScale="80000"/>
          </a:bodyPr>
          <a:p>
            <a:pPr algn="ctr">
              <a:lnSpc>
                <a:spcPct val="100000"/>
              </a:lnSpc>
              <a:buNone/>
            </a:pPr>
            <a:r>
              <a:rPr b="1" lang="ca-ES" sz="2200" spc="-1" strike="noStrike">
                <a:solidFill>
                  <a:srgbClr val="ffffff"/>
                </a:solidFill>
                <a:latin typeface="Calibri"/>
              </a:rPr>
              <a:t>Incorporació d’altres accions durant el 2022</a:t>
            </a:r>
            <a:endParaRPr b="0" lang="es-ES" sz="2200" spc="-1" strike="noStrike">
              <a:solidFill>
                <a:srgbClr val="262626"/>
              </a:solidFill>
              <a:latin typeface="Arial"/>
            </a:endParaRPr>
          </a:p>
        </p:txBody>
      </p:sp>
      <p:sp>
        <p:nvSpPr>
          <p:cNvPr id="478" name="CuadroTexto 9"/>
          <p:cNvSpPr/>
          <p:nvPr/>
        </p:nvSpPr>
        <p:spPr>
          <a:xfrm>
            <a:off x="3675600" y="3420360"/>
            <a:ext cx="1904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Millora enllumenat públic </a:t>
            </a:r>
            <a:endParaRPr b="0" lang="ca-ES" sz="1200" spc="-1" strike="noStrike">
              <a:latin typeface="Arial"/>
            </a:endParaRPr>
          </a:p>
        </p:txBody>
      </p:sp>
      <p:pic>
        <p:nvPicPr>
          <p:cNvPr id="479" name="Picture 8" descr="\\orion\Rocafonda_Palau_Escorxador_Pla_Actuacio\FOTOS\2023\projectes nous 2022-23\IMG_4751.JPG"/>
          <p:cNvPicPr/>
          <p:nvPr/>
        </p:nvPicPr>
        <p:blipFill>
          <a:blip r:embed="rId2"/>
          <a:stretch/>
        </p:blipFill>
        <p:spPr>
          <a:xfrm>
            <a:off x="3143160" y="1573560"/>
            <a:ext cx="2700000" cy="1799640"/>
          </a:xfrm>
          <a:prstGeom prst="rect">
            <a:avLst/>
          </a:prstGeom>
          <a:ln w="0">
            <a:noFill/>
          </a:ln>
        </p:spPr>
      </p:pic>
      <p:pic>
        <p:nvPicPr>
          <p:cNvPr id="480" name="Picture 4" descr="\\orion\Rocafonda_Palau_Escorxador_Pla_Actuacio\FOTOS\2023\Cerdanyola\IMG_5520.JPG"/>
          <p:cNvPicPr/>
          <p:nvPr/>
        </p:nvPicPr>
        <p:blipFill>
          <a:blip r:embed="rId3"/>
          <a:stretch/>
        </p:blipFill>
        <p:spPr>
          <a:xfrm>
            <a:off x="6143760" y="1620360"/>
            <a:ext cx="2699640" cy="1799640"/>
          </a:xfrm>
          <a:prstGeom prst="rect">
            <a:avLst/>
          </a:prstGeom>
          <a:ln w="0">
            <a:noFill/>
          </a:ln>
        </p:spPr>
      </p:pic>
      <p:pic>
        <p:nvPicPr>
          <p:cNvPr id="481" name="Picture 10" descr="https://www.mataro.cat/ca/actualitat/noticies/2022/pumsa-adapta-l2019edifici-d2019habitatges-publics-del-carrer-de-valencia-per-propiciar-l2019estalvi-energetic-i-economic/@@images/0f79eb3b-2a2b-4682-afe4-1422083134a5.jpeg"/>
          <p:cNvPicPr/>
          <p:nvPr/>
        </p:nvPicPr>
        <p:blipFill>
          <a:blip r:embed="rId4"/>
          <a:stretch/>
        </p:blipFill>
        <p:spPr>
          <a:xfrm>
            <a:off x="357120" y="1573560"/>
            <a:ext cx="2575080" cy="1799640"/>
          </a:xfrm>
          <a:prstGeom prst="rect">
            <a:avLst/>
          </a:prstGeom>
          <a:ln w="0">
            <a:noFill/>
          </a:ln>
        </p:spPr>
      </p:pic>
      <p:sp>
        <p:nvSpPr>
          <p:cNvPr id="482" name="CuadroTexto 9"/>
          <p:cNvSpPr/>
          <p:nvPr/>
        </p:nvSpPr>
        <p:spPr>
          <a:xfrm>
            <a:off x="3749760" y="6581160"/>
            <a:ext cx="23832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Activitats gratuïtes durant l’estiu </a:t>
            </a:r>
            <a:endParaRPr b="0" lang="ca-ES" sz="1200" spc="-1" strike="noStrike">
              <a:latin typeface="Arial"/>
            </a:endParaRPr>
          </a:p>
        </p:txBody>
      </p:sp>
      <p:sp>
        <p:nvSpPr>
          <p:cNvPr id="483" name="CuadroTexto 9"/>
          <p:cNvSpPr/>
          <p:nvPr/>
        </p:nvSpPr>
        <p:spPr>
          <a:xfrm>
            <a:off x="646200" y="3373560"/>
            <a:ext cx="212868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Adaptació energècia i estalvi</a:t>
            </a:r>
            <a:endParaRPr b="0" lang="ca-ES" sz="1200" spc="-1" strike="noStrike">
              <a:latin typeface="Arial"/>
            </a:endParaRPr>
          </a:p>
          <a:p>
            <a:pPr>
              <a:lnSpc>
                <a:spcPct val="100000"/>
              </a:lnSpc>
              <a:buNone/>
            </a:pPr>
            <a:r>
              <a:rPr b="0" lang="es-ES" sz="1200" spc="-1" strike="noStrike">
                <a:solidFill>
                  <a:srgbClr val="262626"/>
                </a:solidFill>
                <a:latin typeface="Arial"/>
              </a:rPr>
              <a:t>Edifici c/ València</a:t>
            </a:r>
            <a:endParaRPr b="0" lang="ca-ES" sz="1200" spc="-1" strike="noStrike">
              <a:latin typeface="Arial"/>
            </a:endParaRPr>
          </a:p>
        </p:txBody>
      </p:sp>
      <p:sp>
        <p:nvSpPr>
          <p:cNvPr id="484" name="CuadroTexto 9"/>
          <p:cNvSpPr/>
          <p:nvPr/>
        </p:nvSpPr>
        <p:spPr>
          <a:xfrm>
            <a:off x="6649560" y="3420360"/>
            <a:ext cx="15541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Millora asfalt carrers</a:t>
            </a:r>
            <a:endParaRPr b="0" lang="ca-ES" sz="1200" spc="-1" strike="noStrike">
              <a:latin typeface="Arial"/>
            </a:endParaRPr>
          </a:p>
        </p:txBody>
      </p:sp>
      <p:pic>
        <p:nvPicPr>
          <p:cNvPr id="485" name="Picture 2" descr="Recurs_Word 1900x200_Estiu_Actiu_Mataró.png"/>
          <p:cNvPicPr/>
          <p:nvPr/>
        </p:nvPicPr>
        <p:blipFill>
          <a:blip r:embed="rId5"/>
          <a:stretch/>
        </p:blipFill>
        <p:spPr>
          <a:xfrm>
            <a:off x="714240" y="5661360"/>
            <a:ext cx="7286400" cy="919440"/>
          </a:xfrm>
          <a:prstGeom prst="rect">
            <a:avLst/>
          </a:prstGeom>
          <a:ln w="0">
            <a:noFill/>
          </a:ln>
        </p:spPr>
      </p:pic>
      <p:pic>
        <p:nvPicPr>
          <p:cNvPr id="486" name="Picture 4" descr="Oferta de casals d'estiu per a infants i joves a Mataró"/>
          <p:cNvPicPr/>
          <p:nvPr/>
        </p:nvPicPr>
        <p:blipFill>
          <a:blip r:embed="rId6"/>
          <a:stretch/>
        </p:blipFill>
        <p:spPr>
          <a:xfrm>
            <a:off x="928800" y="3881520"/>
            <a:ext cx="1654560" cy="1484640"/>
          </a:xfrm>
          <a:prstGeom prst="rect">
            <a:avLst/>
          </a:prstGeom>
          <a:ln w="0">
            <a:noFill/>
          </a:ln>
        </p:spPr>
      </p:pic>
      <p:pic>
        <p:nvPicPr>
          <p:cNvPr id="487" name="Picture 6" descr="Els casals d'estiu a Tarragona tornen amb mesures de seguretat per la covid  més &quot;agilitzades&quot;"/>
          <p:cNvPicPr/>
          <p:nvPr/>
        </p:nvPicPr>
        <p:blipFill>
          <a:blip r:embed="rId7"/>
          <a:stretch/>
        </p:blipFill>
        <p:spPr>
          <a:xfrm>
            <a:off x="2778480" y="3881520"/>
            <a:ext cx="2631600" cy="1484640"/>
          </a:xfrm>
          <a:prstGeom prst="rect">
            <a:avLst/>
          </a:prstGeom>
          <a:ln w="0">
            <a:noFill/>
          </a:ln>
        </p:spPr>
      </p:pic>
      <p:pic>
        <p:nvPicPr>
          <p:cNvPr id="488" name="Picture 8" descr="Viu un Estiu de Diversió a Mataró” tanca amb una participació de 10.000  infants i joves - Ajuntament de Mataró"/>
          <p:cNvPicPr/>
          <p:nvPr/>
        </p:nvPicPr>
        <p:blipFill>
          <a:blip r:embed="rId8"/>
          <a:stretch/>
        </p:blipFill>
        <p:spPr>
          <a:xfrm>
            <a:off x="5584680" y="3926160"/>
            <a:ext cx="2130120" cy="1440000"/>
          </a:xfrm>
          <a:prstGeom prst="rect">
            <a:avLst/>
          </a:prstGeom>
          <a:ln w="0">
            <a:noFill/>
          </a:ln>
        </p:spPr>
      </p:pic>
      <p:sp>
        <p:nvSpPr>
          <p:cNvPr id="489" name="CuadroTexto 9"/>
          <p:cNvSpPr/>
          <p:nvPr/>
        </p:nvSpPr>
        <p:spPr>
          <a:xfrm>
            <a:off x="2858760" y="5384160"/>
            <a:ext cx="5108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Activitats d’estiu d’oci, lleure i cultura. Estiu de Diversió a diferents epais </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0" name="Picture 3" descr=""/>
          <p:cNvPicPr/>
          <p:nvPr/>
        </p:nvPicPr>
        <p:blipFill>
          <a:blip r:embed="rId1">
            <a:alphaModFix amt="69000"/>
          </a:blip>
          <a:stretch/>
        </p:blipFill>
        <p:spPr>
          <a:xfrm>
            <a:off x="0" y="0"/>
            <a:ext cx="9143640" cy="6910200"/>
          </a:xfrm>
          <a:prstGeom prst="rect">
            <a:avLst/>
          </a:prstGeom>
          <a:ln w="9525">
            <a:noFill/>
          </a:ln>
        </p:spPr>
      </p:pic>
      <p:pic>
        <p:nvPicPr>
          <p:cNvPr id="491" name="Imagen 43" descr=""/>
          <p:cNvPicPr/>
          <p:nvPr/>
        </p:nvPicPr>
        <p:blipFill>
          <a:blip r:embed="rId2"/>
          <a:stretch/>
        </p:blipFill>
        <p:spPr>
          <a:xfrm rot="20326800">
            <a:off x="1316160" y="3997800"/>
            <a:ext cx="1332720" cy="1952640"/>
          </a:xfrm>
          <a:prstGeom prst="rect">
            <a:avLst/>
          </a:prstGeom>
          <a:ln w="0">
            <a:noFill/>
          </a:ln>
        </p:spPr>
      </p:pic>
      <p:sp>
        <p:nvSpPr>
          <p:cNvPr id="492"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493"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494"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495"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496"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497"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498"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499"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500"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501"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502"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03"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504"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505"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506"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507"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08"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509"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510"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511"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512"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13"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514"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515"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516"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517" name="1 Título"/>
          <p:cNvSpPr/>
          <p:nvPr/>
        </p:nvSpPr>
        <p:spPr>
          <a:xfrm>
            <a:off x="0" y="85716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Foment de la Participació Ciutadana </a:t>
            </a:r>
            <a:endParaRPr b="0" lang="ca-ES" sz="2200" spc="-1" strike="noStrike">
              <a:latin typeface="Arial"/>
            </a:endParaRPr>
          </a:p>
        </p:txBody>
      </p:sp>
      <p:sp>
        <p:nvSpPr>
          <p:cNvPr id="518" name="35 Rectángulo"/>
          <p:cNvSpPr/>
          <p:nvPr/>
        </p:nvSpPr>
        <p:spPr>
          <a:xfrm>
            <a:off x="254160" y="1268640"/>
            <a:ext cx="184320" cy="369000"/>
          </a:xfrm>
          <a:prstGeom prst="rect">
            <a:avLst/>
          </a:prstGeom>
          <a:noFill/>
          <a:ln w="0">
            <a:noFill/>
          </a:ln>
        </p:spPr>
        <p:style>
          <a:lnRef idx="0"/>
          <a:fillRef idx="0"/>
          <a:effectRef idx="0"/>
          <a:fontRef idx="minor"/>
        </p:style>
      </p:sp>
      <p:pic>
        <p:nvPicPr>
          <p:cNvPr id="519" name="Imagen 31" descr=""/>
          <p:cNvPicPr/>
          <p:nvPr/>
        </p:nvPicPr>
        <p:blipFill>
          <a:blip r:embed="rId3"/>
          <a:stretch/>
        </p:blipFill>
        <p:spPr>
          <a:xfrm>
            <a:off x="2252160" y="4481640"/>
            <a:ext cx="1380960" cy="1526400"/>
          </a:xfrm>
          <a:prstGeom prst="rect">
            <a:avLst/>
          </a:prstGeom>
          <a:ln w="0">
            <a:noFill/>
          </a:ln>
        </p:spPr>
      </p:pic>
      <p:pic>
        <p:nvPicPr>
          <p:cNvPr id="520" name="Imagen 37" descr=""/>
          <p:cNvPicPr/>
          <p:nvPr/>
        </p:nvPicPr>
        <p:blipFill>
          <a:blip r:embed="rId4"/>
          <a:stretch/>
        </p:blipFill>
        <p:spPr>
          <a:xfrm rot="1261800">
            <a:off x="1685160" y="3903120"/>
            <a:ext cx="1534680" cy="1736640"/>
          </a:xfrm>
          <a:prstGeom prst="rect">
            <a:avLst/>
          </a:prstGeom>
          <a:ln w="0">
            <a:noFill/>
          </a:ln>
        </p:spPr>
      </p:pic>
      <p:sp>
        <p:nvSpPr>
          <p:cNvPr id="521" name="Rectangle 5"/>
          <p:cNvSpPr/>
          <p:nvPr/>
        </p:nvSpPr>
        <p:spPr>
          <a:xfrm>
            <a:off x="0" y="0"/>
            <a:ext cx="9143640" cy="456840"/>
          </a:xfrm>
          <a:prstGeom prst="rect">
            <a:avLst/>
          </a:prstGeom>
          <a:noFill/>
          <a:ln w="9525">
            <a:noFill/>
          </a:ln>
        </p:spPr>
        <p:style>
          <a:lnRef idx="0"/>
          <a:fillRef idx="0"/>
          <a:effectRef idx="0"/>
          <a:fontRef idx="minor"/>
        </p:style>
      </p:sp>
      <p:sp>
        <p:nvSpPr>
          <p:cNvPr id="522" name="CuadroTexto 9"/>
          <p:cNvSpPr/>
          <p:nvPr/>
        </p:nvSpPr>
        <p:spPr>
          <a:xfrm>
            <a:off x="1504440" y="6152400"/>
            <a:ext cx="21790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Butlletí   mensual Cerdanyola</a:t>
            </a:r>
            <a:endParaRPr b="0" lang="ca-ES" sz="1200" spc="-1" strike="noStrike">
              <a:latin typeface="Arial"/>
            </a:endParaRPr>
          </a:p>
        </p:txBody>
      </p:sp>
      <p:sp>
        <p:nvSpPr>
          <p:cNvPr id="523" name="CuadroTexto 9"/>
          <p:cNvSpPr/>
          <p:nvPr/>
        </p:nvSpPr>
        <p:spPr>
          <a:xfrm>
            <a:off x="1614960" y="3323520"/>
            <a:ext cx="13622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Mostra d’Entitats </a:t>
            </a:r>
            <a:endParaRPr b="0" lang="ca-ES" sz="1200" spc="-1" strike="noStrike">
              <a:latin typeface="Arial"/>
            </a:endParaRPr>
          </a:p>
        </p:txBody>
      </p:sp>
      <p:sp>
        <p:nvSpPr>
          <p:cNvPr id="524" name="Rectangle 9"/>
          <p:cNvSpPr/>
          <p:nvPr/>
        </p:nvSpPr>
        <p:spPr>
          <a:xfrm>
            <a:off x="0" y="0"/>
            <a:ext cx="9143640" cy="456840"/>
          </a:xfrm>
          <a:prstGeom prst="rect">
            <a:avLst/>
          </a:prstGeom>
          <a:noFill/>
          <a:ln w="9525">
            <a:noFill/>
          </a:ln>
        </p:spPr>
        <p:style>
          <a:lnRef idx="0"/>
          <a:fillRef idx="0"/>
          <a:effectRef idx="0"/>
          <a:fontRef idx="minor"/>
        </p:style>
      </p:sp>
      <p:sp>
        <p:nvSpPr>
          <p:cNvPr id="525" name="Rectangle 10"/>
          <p:cNvSpPr/>
          <p:nvPr/>
        </p:nvSpPr>
        <p:spPr>
          <a:xfrm>
            <a:off x="4479840" y="576684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pic>
        <p:nvPicPr>
          <p:cNvPr id="526" name="Imagen 668" descr=""/>
          <p:cNvPicPr/>
          <p:nvPr/>
        </p:nvPicPr>
        <p:blipFill>
          <a:blip r:embed="rId5"/>
          <a:stretch/>
        </p:blipFill>
        <p:spPr>
          <a:xfrm>
            <a:off x="4463640" y="3562200"/>
            <a:ext cx="2320920" cy="1367280"/>
          </a:xfrm>
          <a:prstGeom prst="rect">
            <a:avLst/>
          </a:prstGeom>
          <a:ln w="0">
            <a:noFill/>
          </a:ln>
        </p:spPr>
      </p:pic>
      <p:pic>
        <p:nvPicPr>
          <p:cNvPr id="527" name="Imagen 670" descr=""/>
          <p:cNvPicPr/>
          <p:nvPr/>
        </p:nvPicPr>
        <p:blipFill>
          <a:blip r:embed="rId6"/>
          <a:stretch/>
        </p:blipFill>
        <p:spPr>
          <a:xfrm>
            <a:off x="6784920" y="3562200"/>
            <a:ext cx="2234160" cy="1361880"/>
          </a:xfrm>
          <a:prstGeom prst="rect">
            <a:avLst/>
          </a:prstGeom>
          <a:ln w="0">
            <a:noFill/>
          </a:ln>
        </p:spPr>
      </p:pic>
      <p:sp>
        <p:nvSpPr>
          <p:cNvPr id="528" name="Rectangle 13"/>
          <p:cNvSpPr/>
          <p:nvPr/>
        </p:nvSpPr>
        <p:spPr>
          <a:xfrm>
            <a:off x="0" y="0"/>
            <a:ext cx="9143640" cy="456840"/>
          </a:xfrm>
          <a:prstGeom prst="rect">
            <a:avLst/>
          </a:prstGeom>
          <a:noFill/>
          <a:ln w="9525">
            <a:noFill/>
          </a:ln>
        </p:spPr>
        <p:style>
          <a:lnRef idx="0"/>
          <a:fillRef idx="0"/>
          <a:effectRef idx="0"/>
          <a:fontRef idx="minor"/>
        </p:style>
      </p:sp>
      <p:sp>
        <p:nvSpPr>
          <p:cNvPr id="529" name="CuadroTexto 9"/>
          <p:cNvSpPr/>
          <p:nvPr/>
        </p:nvSpPr>
        <p:spPr>
          <a:xfrm>
            <a:off x="5648400" y="5009400"/>
            <a:ext cx="22719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Formacó i suport a les entitats </a:t>
            </a:r>
            <a:endParaRPr b="0" lang="ca-ES" sz="1200" spc="-1" strike="noStrike">
              <a:latin typeface="Arial"/>
            </a:endParaRPr>
          </a:p>
        </p:txBody>
      </p:sp>
      <p:sp>
        <p:nvSpPr>
          <p:cNvPr id="530" name="Rectangle 18"/>
          <p:cNvSpPr/>
          <p:nvPr/>
        </p:nvSpPr>
        <p:spPr>
          <a:xfrm>
            <a:off x="0" y="0"/>
            <a:ext cx="9143640" cy="456840"/>
          </a:xfrm>
          <a:prstGeom prst="rect">
            <a:avLst/>
          </a:prstGeom>
          <a:noFill/>
          <a:ln w="9525">
            <a:noFill/>
          </a:ln>
        </p:spPr>
        <p:style>
          <a:lnRef idx="0"/>
          <a:fillRef idx="0"/>
          <a:effectRef idx="0"/>
          <a:fontRef idx="minor"/>
        </p:style>
      </p:sp>
      <p:sp>
        <p:nvSpPr>
          <p:cNvPr id="531" name="Rectangle 19"/>
          <p:cNvSpPr/>
          <p:nvPr/>
        </p:nvSpPr>
        <p:spPr>
          <a:xfrm>
            <a:off x="4479840" y="576684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pic>
        <p:nvPicPr>
          <p:cNvPr id="532" name="Imagen 2111" descr=""/>
          <p:cNvPicPr/>
          <p:nvPr/>
        </p:nvPicPr>
        <p:blipFill>
          <a:blip r:embed="rId7"/>
          <a:stretch/>
        </p:blipFill>
        <p:spPr>
          <a:xfrm>
            <a:off x="5641560" y="5269320"/>
            <a:ext cx="2388600" cy="1045440"/>
          </a:xfrm>
          <a:prstGeom prst="rect">
            <a:avLst/>
          </a:prstGeom>
          <a:ln w="0">
            <a:noFill/>
          </a:ln>
        </p:spPr>
      </p:pic>
      <p:sp>
        <p:nvSpPr>
          <p:cNvPr id="533" name="CuadroTexto 9"/>
          <p:cNvSpPr/>
          <p:nvPr/>
        </p:nvSpPr>
        <p:spPr>
          <a:xfrm>
            <a:off x="5702760" y="6453720"/>
            <a:ext cx="23756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Suport entitats poc visualitzades</a:t>
            </a:r>
            <a:endParaRPr b="0" lang="ca-ES" sz="1200" spc="-1" strike="noStrike">
              <a:latin typeface="Arial"/>
            </a:endParaRPr>
          </a:p>
          <a:p>
            <a:pPr algn="ctr">
              <a:lnSpc>
                <a:spcPct val="100000"/>
              </a:lnSpc>
              <a:buNone/>
            </a:pPr>
            <a:r>
              <a:rPr b="0" lang="es-ES" sz="1200" spc="-1" strike="noStrike">
                <a:solidFill>
                  <a:srgbClr val="262626"/>
                </a:solidFill>
                <a:latin typeface="Arial"/>
              </a:rPr>
              <a:t>8 entitats interessades </a:t>
            </a:r>
            <a:endParaRPr b="0" lang="ca-ES" sz="1200" spc="-1" strike="noStrike">
              <a:latin typeface="Arial"/>
            </a:endParaRPr>
          </a:p>
        </p:txBody>
      </p:sp>
      <p:pic>
        <p:nvPicPr>
          <p:cNvPr id="534" name="Imagen 537" descr=""/>
          <p:cNvPicPr/>
          <p:nvPr/>
        </p:nvPicPr>
        <p:blipFill>
          <a:blip r:embed="rId8"/>
          <a:stretch/>
        </p:blipFill>
        <p:spPr>
          <a:xfrm>
            <a:off x="7500960" y="1428840"/>
            <a:ext cx="1380600" cy="1800000"/>
          </a:xfrm>
          <a:prstGeom prst="rect">
            <a:avLst/>
          </a:prstGeom>
          <a:ln w="0">
            <a:noFill/>
          </a:ln>
        </p:spPr>
      </p:pic>
      <p:pic>
        <p:nvPicPr>
          <p:cNvPr id="535" name="Imagen 538" descr=""/>
          <p:cNvPicPr/>
          <p:nvPr/>
        </p:nvPicPr>
        <p:blipFill>
          <a:blip r:embed="rId9"/>
          <a:stretch/>
        </p:blipFill>
        <p:spPr>
          <a:xfrm>
            <a:off x="2452680" y="1428840"/>
            <a:ext cx="1866600" cy="1800000"/>
          </a:xfrm>
          <a:prstGeom prst="rect">
            <a:avLst/>
          </a:prstGeom>
          <a:ln w="0">
            <a:noFill/>
          </a:ln>
        </p:spPr>
      </p:pic>
      <p:pic>
        <p:nvPicPr>
          <p:cNvPr id="536" name="Imagen 543" descr=""/>
          <p:cNvPicPr/>
          <p:nvPr/>
        </p:nvPicPr>
        <p:blipFill>
          <a:blip r:embed="rId10"/>
          <a:stretch/>
        </p:blipFill>
        <p:spPr>
          <a:xfrm>
            <a:off x="0" y="1428840"/>
            <a:ext cx="2647440" cy="1800000"/>
          </a:xfrm>
          <a:prstGeom prst="rect">
            <a:avLst/>
          </a:prstGeom>
          <a:ln w="0">
            <a:noFill/>
          </a:ln>
        </p:spPr>
      </p:pic>
      <p:sp>
        <p:nvSpPr>
          <p:cNvPr id="537" name="Rectangle 4"/>
          <p:cNvSpPr/>
          <p:nvPr/>
        </p:nvSpPr>
        <p:spPr>
          <a:xfrm>
            <a:off x="0" y="0"/>
            <a:ext cx="9143640" cy="456840"/>
          </a:xfrm>
          <a:prstGeom prst="rect">
            <a:avLst/>
          </a:prstGeom>
          <a:noFill/>
          <a:ln w="9525">
            <a:noFill/>
          </a:ln>
        </p:spPr>
        <p:style>
          <a:lnRef idx="0"/>
          <a:fillRef idx="0"/>
          <a:effectRef idx="0"/>
          <a:fontRef idx="minor"/>
        </p:style>
      </p:sp>
      <p:sp>
        <p:nvSpPr>
          <p:cNvPr id="538" name="Rectangle 5"/>
          <p:cNvSpPr/>
          <p:nvPr/>
        </p:nvSpPr>
        <p:spPr>
          <a:xfrm>
            <a:off x="4479840" y="576684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pic>
        <p:nvPicPr>
          <p:cNvPr id="539" name="53 Imagen" descr=""/>
          <p:cNvPicPr/>
          <p:nvPr/>
        </p:nvPicPr>
        <p:blipFill>
          <a:blip r:embed="rId11"/>
          <a:stretch/>
        </p:blipFill>
        <p:spPr>
          <a:xfrm>
            <a:off x="4813560" y="1428840"/>
            <a:ext cx="2566800" cy="1761480"/>
          </a:xfrm>
          <a:prstGeom prst="rect">
            <a:avLst/>
          </a:prstGeom>
          <a:ln w="0">
            <a:noFill/>
          </a:ln>
        </p:spPr>
      </p:pic>
      <p:sp>
        <p:nvSpPr>
          <p:cNvPr id="540" name="CuadroTexto 9"/>
          <p:cNvSpPr/>
          <p:nvPr/>
        </p:nvSpPr>
        <p:spPr>
          <a:xfrm>
            <a:off x="5231520" y="3166200"/>
            <a:ext cx="365004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Espais de Convivència, exposicions, activitats </a:t>
            </a:r>
            <a:endParaRPr b="0" lang="ca-ES" sz="1200" spc="-1" strike="noStrike">
              <a:latin typeface="Arial"/>
            </a:endParaRPr>
          </a:p>
        </p:txBody>
      </p:sp>
      <p:sp>
        <p:nvSpPr>
          <p:cNvPr id="541" name="55 Rectángulo"/>
          <p:cNvSpPr/>
          <p:nvPr/>
        </p:nvSpPr>
        <p:spPr>
          <a:xfrm>
            <a:off x="4083120" y="1217160"/>
            <a:ext cx="1546560" cy="272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lang="es-ES" sz="1200" spc="-1" strike="noStrike">
                <a:solidFill>
                  <a:srgbClr val="262626"/>
                </a:solidFill>
                <a:latin typeface="Arial"/>
              </a:rPr>
              <a:t>TEC Taula d’entitats</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2" name="Picture 3" descr=""/>
          <p:cNvPicPr/>
          <p:nvPr/>
        </p:nvPicPr>
        <p:blipFill>
          <a:blip r:embed="rId1">
            <a:alphaModFix amt="69000"/>
          </a:blip>
          <a:stretch/>
        </p:blipFill>
        <p:spPr>
          <a:xfrm>
            <a:off x="0" y="0"/>
            <a:ext cx="9143640" cy="6910200"/>
          </a:xfrm>
          <a:prstGeom prst="rect">
            <a:avLst/>
          </a:prstGeom>
          <a:ln w="9525">
            <a:noFill/>
          </a:ln>
        </p:spPr>
      </p:pic>
      <p:sp>
        <p:nvSpPr>
          <p:cNvPr id="543" name="PlaceHolder 1"/>
          <p:cNvSpPr>
            <a:spLocks noGrp="1"/>
          </p:cNvSpPr>
          <p:nvPr>
            <p:ph type="sldNum" idx="26"/>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98C64C0F-A4AB-4003-BF71-82F2E1AD4185}" type="slidenum">
              <a:rPr b="0" lang="ca-ES" sz="1200" spc="-1" strike="noStrike">
                <a:solidFill>
                  <a:srgbClr val="8d8d8d"/>
                </a:solidFill>
                <a:latin typeface="Calibri"/>
              </a:rPr>
              <a:t>&lt;número&gt;</a:t>
            </a:fld>
            <a:endParaRPr b="0" lang="ca-ES" sz="1200" spc="-1" strike="noStrike">
              <a:latin typeface="Times New Roman"/>
            </a:endParaRPr>
          </a:p>
        </p:txBody>
      </p:sp>
      <p:sp>
        <p:nvSpPr>
          <p:cNvPr id="544"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45"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546"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547"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548"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549"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50"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551"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552"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553"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554"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55"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556"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557"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558"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559"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60"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561"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562"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563"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564"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65"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566"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567"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568"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569" name="1 Título"/>
          <p:cNvSpPr/>
          <p:nvPr/>
        </p:nvSpPr>
        <p:spPr>
          <a:xfrm>
            <a:off x="0" y="85716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Foment de la Participació Ciutadana </a:t>
            </a:r>
            <a:endParaRPr b="0" lang="ca-ES" sz="2200" spc="-1" strike="noStrike">
              <a:latin typeface="Arial"/>
            </a:endParaRPr>
          </a:p>
        </p:txBody>
      </p:sp>
      <p:sp>
        <p:nvSpPr>
          <p:cNvPr id="570" name="Rectangle 5"/>
          <p:cNvSpPr/>
          <p:nvPr/>
        </p:nvSpPr>
        <p:spPr>
          <a:xfrm>
            <a:off x="0" y="0"/>
            <a:ext cx="9143640" cy="456840"/>
          </a:xfrm>
          <a:prstGeom prst="rect">
            <a:avLst/>
          </a:prstGeom>
          <a:noFill/>
          <a:ln w="9525">
            <a:noFill/>
          </a:ln>
        </p:spPr>
        <p:style>
          <a:lnRef idx="0"/>
          <a:fillRef idx="0"/>
          <a:effectRef idx="0"/>
          <a:fontRef idx="minor"/>
        </p:style>
      </p:sp>
      <p:sp>
        <p:nvSpPr>
          <p:cNvPr id="571" name="Rectangle 9"/>
          <p:cNvSpPr/>
          <p:nvPr/>
        </p:nvSpPr>
        <p:spPr>
          <a:xfrm>
            <a:off x="0" y="0"/>
            <a:ext cx="9143640" cy="456840"/>
          </a:xfrm>
          <a:prstGeom prst="rect">
            <a:avLst/>
          </a:prstGeom>
          <a:noFill/>
          <a:ln w="9525">
            <a:noFill/>
          </a:ln>
        </p:spPr>
        <p:style>
          <a:lnRef idx="0"/>
          <a:fillRef idx="0"/>
          <a:effectRef idx="0"/>
          <a:fontRef idx="minor"/>
        </p:style>
      </p:sp>
      <p:sp>
        <p:nvSpPr>
          <p:cNvPr id="572" name="Rectangle 13"/>
          <p:cNvSpPr/>
          <p:nvPr/>
        </p:nvSpPr>
        <p:spPr>
          <a:xfrm>
            <a:off x="0" y="0"/>
            <a:ext cx="9143640" cy="456840"/>
          </a:xfrm>
          <a:prstGeom prst="rect">
            <a:avLst/>
          </a:prstGeom>
          <a:noFill/>
          <a:ln w="9525">
            <a:noFill/>
          </a:ln>
        </p:spPr>
        <p:style>
          <a:lnRef idx="0"/>
          <a:fillRef idx="0"/>
          <a:effectRef idx="0"/>
          <a:fontRef idx="minor"/>
        </p:style>
      </p:sp>
      <p:sp>
        <p:nvSpPr>
          <p:cNvPr id="573" name="Rectangle 18"/>
          <p:cNvSpPr/>
          <p:nvPr/>
        </p:nvSpPr>
        <p:spPr>
          <a:xfrm>
            <a:off x="0" y="0"/>
            <a:ext cx="9143640" cy="456840"/>
          </a:xfrm>
          <a:prstGeom prst="rect">
            <a:avLst/>
          </a:prstGeom>
          <a:noFill/>
          <a:ln w="9525">
            <a:noFill/>
          </a:ln>
        </p:spPr>
        <p:style>
          <a:lnRef idx="0"/>
          <a:fillRef idx="0"/>
          <a:effectRef idx="0"/>
          <a:fontRef idx="minor"/>
        </p:style>
      </p:sp>
      <p:sp>
        <p:nvSpPr>
          <p:cNvPr id="574" name="CuadroTexto 9"/>
          <p:cNvSpPr/>
          <p:nvPr/>
        </p:nvSpPr>
        <p:spPr>
          <a:xfrm>
            <a:off x="1895760" y="3668400"/>
            <a:ext cx="26377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Activitats d’estiu per a infants i joves</a:t>
            </a:r>
            <a:endParaRPr b="0" lang="ca-ES" sz="1200" spc="-1" strike="noStrike">
              <a:latin typeface="Arial"/>
            </a:endParaRPr>
          </a:p>
        </p:txBody>
      </p:sp>
      <p:pic>
        <p:nvPicPr>
          <p:cNvPr id="575" name="57 Imagen" descr=""/>
          <p:cNvPicPr/>
          <p:nvPr/>
        </p:nvPicPr>
        <p:blipFill>
          <a:blip r:embed="rId2"/>
          <a:stretch/>
        </p:blipFill>
        <p:spPr>
          <a:xfrm>
            <a:off x="2954880" y="1500120"/>
            <a:ext cx="2974320" cy="2080800"/>
          </a:xfrm>
          <a:prstGeom prst="rect">
            <a:avLst/>
          </a:prstGeom>
          <a:ln w="0">
            <a:noFill/>
          </a:ln>
        </p:spPr>
      </p:pic>
      <p:pic>
        <p:nvPicPr>
          <p:cNvPr id="576" name="59 Imagen" descr=""/>
          <p:cNvPicPr/>
          <p:nvPr/>
        </p:nvPicPr>
        <p:blipFill>
          <a:blip r:embed="rId3"/>
          <a:stretch/>
        </p:blipFill>
        <p:spPr>
          <a:xfrm>
            <a:off x="272520" y="1500120"/>
            <a:ext cx="2655720" cy="2080800"/>
          </a:xfrm>
          <a:prstGeom prst="rect">
            <a:avLst/>
          </a:prstGeom>
          <a:ln w="0">
            <a:noFill/>
          </a:ln>
        </p:spPr>
      </p:pic>
      <p:sp>
        <p:nvSpPr>
          <p:cNvPr id="577" name="Rectangle 4"/>
          <p:cNvSpPr/>
          <p:nvPr/>
        </p:nvSpPr>
        <p:spPr>
          <a:xfrm>
            <a:off x="4479840" y="396648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pic>
        <p:nvPicPr>
          <p:cNvPr id="578" name="46 Imagen" descr=""/>
          <p:cNvPicPr/>
          <p:nvPr/>
        </p:nvPicPr>
        <p:blipFill>
          <a:blip r:embed="rId4"/>
          <a:stretch/>
        </p:blipFill>
        <p:spPr>
          <a:xfrm>
            <a:off x="6392520" y="1575360"/>
            <a:ext cx="2655720" cy="2005560"/>
          </a:xfrm>
          <a:prstGeom prst="rect">
            <a:avLst/>
          </a:prstGeom>
          <a:ln w="0">
            <a:noFill/>
          </a:ln>
        </p:spPr>
      </p:pic>
      <p:sp>
        <p:nvSpPr>
          <p:cNvPr id="579" name="CuadroTexto 9"/>
          <p:cNvSpPr/>
          <p:nvPr/>
        </p:nvSpPr>
        <p:spPr>
          <a:xfrm>
            <a:off x="6402600" y="3581280"/>
            <a:ext cx="2552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Promoció del voluntariiat a la ciutat</a:t>
            </a:r>
            <a:endParaRPr b="0" lang="ca-ES" sz="1200" spc="-1" strike="noStrike">
              <a:latin typeface="Arial"/>
            </a:endParaRPr>
          </a:p>
        </p:txBody>
      </p:sp>
      <p:pic>
        <p:nvPicPr>
          <p:cNvPr id="580" name="48 Imagen" descr=""/>
          <p:cNvPicPr/>
          <p:nvPr/>
        </p:nvPicPr>
        <p:blipFill>
          <a:blip r:embed="rId5"/>
          <a:stretch/>
        </p:blipFill>
        <p:spPr>
          <a:xfrm>
            <a:off x="368280" y="4100400"/>
            <a:ext cx="2444760" cy="2005560"/>
          </a:xfrm>
          <a:prstGeom prst="rect">
            <a:avLst/>
          </a:prstGeom>
          <a:ln w="0">
            <a:noFill/>
          </a:ln>
        </p:spPr>
      </p:pic>
      <p:sp>
        <p:nvSpPr>
          <p:cNvPr id="581" name="CuadroTexto 9"/>
          <p:cNvSpPr/>
          <p:nvPr/>
        </p:nvSpPr>
        <p:spPr>
          <a:xfrm>
            <a:off x="369000" y="6106320"/>
            <a:ext cx="2444040" cy="272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s-ES" sz="1200" spc="-1" strike="noStrike">
                <a:solidFill>
                  <a:srgbClr val="262626"/>
                </a:solidFill>
                <a:latin typeface="Arial"/>
              </a:rPr>
              <a:t>Teatre Immersiu </a:t>
            </a:r>
            <a:endParaRPr b="0" lang="ca-ES" sz="1200" spc="-1" strike="noStrike">
              <a:latin typeface="Arial"/>
            </a:endParaRPr>
          </a:p>
        </p:txBody>
      </p:sp>
      <p:pic>
        <p:nvPicPr>
          <p:cNvPr id="582" name="Imagen 671" descr=""/>
          <p:cNvPicPr/>
          <p:nvPr/>
        </p:nvPicPr>
        <p:blipFill>
          <a:blip r:embed="rId6"/>
          <a:stretch/>
        </p:blipFill>
        <p:spPr>
          <a:xfrm>
            <a:off x="2928960" y="4212000"/>
            <a:ext cx="3512520" cy="1893960"/>
          </a:xfrm>
          <a:prstGeom prst="rect">
            <a:avLst/>
          </a:prstGeom>
          <a:ln w="0">
            <a:noFill/>
          </a:ln>
        </p:spPr>
      </p:pic>
      <p:sp>
        <p:nvSpPr>
          <p:cNvPr id="583" name="CuadroTexto 9"/>
          <p:cNvSpPr/>
          <p:nvPr/>
        </p:nvSpPr>
        <p:spPr>
          <a:xfrm>
            <a:off x="5775120" y="6223680"/>
            <a:ext cx="12340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Cuinem la vida </a:t>
            </a:r>
            <a:endParaRPr b="0" lang="ca-ES" sz="1200" spc="-1" strike="noStrike">
              <a:latin typeface="Arial"/>
            </a:endParaRPr>
          </a:p>
        </p:txBody>
      </p:sp>
      <p:pic>
        <p:nvPicPr>
          <p:cNvPr id="584" name="52 Imagen" descr="#72c2a1"/>
          <p:cNvPicPr/>
          <p:nvPr/>
        </p:nvPicPr>
        <p:blipFill>
          <a:blip r:embed="rId7"/>
          <a:stretch/>
        </p:blipFill>
        <p:spPr>
          <a:xfrm>
            <a:off x="6553080" y="4208040"/>
            <a:ext cx="2406960" cy="18975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5" name="Picture 3" descr=""/>
          <p:cNvPicPr/>
          <p:nvPr/>
        </p:nvPicPr>
        <p:blipFill>
          <a:blip r:embed="rId1">
            <a:alphaModFix amt="69000"/>
          </a:blip>
          <a:stretch/>
        </p:blipFill>
        <p:spPr>
          <a:xfrm>
            <a:off x="0" y="0"/>
            <a:ext cx="9143640" cy="6910200"/>
          </a:xfrm>
          <a:prstGeom prst="rect">
            <a:avLst/>
          </a:prstGeom>
          <a:ln w="9525">
            <a:noFill/>
          </a:ln>
        </p:spPr>
      </p:pic>
      <p:sp>
        <p:nvSpPr>
          <p:cNvPr id="586" name="PlaceHolder 1"/>
          <p:cNvSpPr>
            <a:spLocks noGrp="1"/>
          </p:cNvSpPr>
          <p:nvPr>
            <p:ph type="sldNum" idx="27"/>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2C43856C-5F5A-4E32-94E5-42BEC0835B2D}" type="slidenum">
              <a:rPr b="0" lang="ca-ES" sz="1200" spc="-1" strike="noStrike">
                <a:solidFill>
                  <a:srgbClr val="8d8d8d"/>
                </a:solidFill>
                <a:latin typeface="Calibri"/>
              </a:rPr>
              <a:t>&lt;número&gt;</a:t>
            </a:fld>
            <a:endParaRPr b="0" lang="ca-ES" sz="1200" spc="-1" strike="noStrike">
              <a:latin typeface="Times New Roman"/>
            </a:endParaRPr>
          </a:p>
        </p:txBody>
      </p:sp>
      <p:sp>
        <p:nvSpPr>
          <p:cNvPr id="587"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88"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589"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590"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591"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592"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93"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594"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595"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596"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597"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598"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599"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600"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601"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602"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03"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604"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605"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606"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607"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08"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609"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610"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611"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612" name="Picture 2" descr=""/>
          <p:cNvPicPr/>
          <p:nvPr/>
        </p:nvPicPr>
        <p:blipFill>
          <a:blip r:embed="rId2">
            <a:lum bright="30000"/>
          </a:blip>
          <a:stretch/>
        </p:blipFill>
        <p:spPr>
          <a:xfrm>
            <a:off x="7124400" y="0"/>
            <a:ext cx="2019240" cy="1071360"/>
          </a:xfrm>
          <a:prstGeom prst="rect">
            <a:avLst/>
          </a:prstGeom>
          <a:ln w="9525">
            <a:noFill/>
          </a:ln>
        </p:spPr>
      </p:pic>
      <p:sp>
        <p:nvSpPr>
          <p:cNvPr id="613" name="1 Título"/>
          <p:cNvSpPr/>
          <p:nvPr/>
        </p:nvSpPr>
        <p:spPr>
          <a:xfrm>
            <a:off x="0" y="85716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Foment de la Participació Ciutadana </a:t>
            </a:r>
            <a:endParaRPr b="0" lang="ca-ES" sz="2200" spc="-1" strike="noStrike">
              <a:latin typeface="Arial"/>
            </a:endParaRPr>
          </a:p>
        </p:txBody>
      </p:sp>
      <p:sp>
        <p:nvSpPr>
          <p:cNvPr id="614" name="Rectangle 5"/>
          <p:cNvSpPr/>
          <p:nvPr/>
        </p:nvSpPr>
        <p:spPr>
          <a:xfrm>
            <a:off x="0" y="0"/>
            <a:ext cx="9143640" cy="456840"/>
          </a:xfrm>
          <a:prstGeom prst="rect">
            <a:avLst/>
          </a:prstGeom>
          <a:noFill/>
          <a:ln w="9525">
            <a:noFill/>
          </a:ln>
        </p:spPr>
        <p:style>
          <a:lnRef idx="0"/>
          <a:fillRef idx="0"/>
          <a:effectRef idx="0"/>
          <a:fontRef idx="minor"/>
        </p:style>
      </p:sp>
      <p:sp>
        <p:nvSpPr>
          <p:cNvPr id="615" name="Rectangle 9"/>
          <p:cNvSpPr/>
          <p:nvPr/>
        </p:nvSpPr>
        <p:spPr>
          <a:xfrm>
            <a:off x="0" y="0"/>
            <a:ext cx="9143640" cy="456840"/>
          </a:xfrm>
          <a:prstGeom prst="rect">
            <a:avLst/>
          </a:prstGeom>
          <a:noFill/>
          <a:ln w="9525">
            <a:noFill/>
          </a:ln>
        </p:spPr>
        <p:style>
          <a:lnRef idx="0"/>
          <a:fillRef idx="0"/>
          <a:effectRef idx="0"/>
          <a:fontRef idx="minor"/>
        </p:style>
      </p:sp>
      <p:sp>
        <p:nvSpPr>
          <p:cNvPr id="616" name="Rectangle 13"/>
          <p:cNvSpPr/>
          <p:nvPr/>
        </p:nvSpPr>
        <p:spPr>
          <a:xfrm>
            <a:off x="0" y="0"/>
            <a:ext cx="9143640" cy="456840"/>
          </a:xfrm>
          <a:prstGeom prst="rect">
            <a:avLst/>
          </a:prstGeom>
          <a:noFill/>
          <a:ln w="9525">
            <a:noFill/>
          </a:ln>
        </p:spPr>
        <p:style>
          <a:lnRef idx="0"/>
          <a:fillRef idx="0"/>
          <a:effectRef idx="0"/>
          <a:fontRef idx="minor"/>
        </p:style>
      </p:sp>
      <p:sp>
        <p:nvSpPr>
          <p:cNvPr id="617" name="Rectangle 18"/>
          <p:cNvSpPr/>
          <p:nvPr/>
        </p:nvSpPr>
        <p:spPr>
          <a:xfrm>
            <a:off x="0" y="0"/>
            <a:ext cx="9143640" cy="456840"/>
          </a:xfrm>
          <a:prstGeom prst="rect">
            <a:avLst/>
          </a:prstGeom>
          <a:noFill/>
          <a:ln w="9525">
            <a:noFill/>
          </a:ln>
        </p:spPr>
        <p:style>
          <a:lnRef idx="0"/>
          <a:fillRef idx="0"/>
          <a:effectRef idx="0"/>
          <a:fontRef idx="minor"/>
        </p:style>
      </p:sp>
      <p:sp>
        <p:nvSpPr>
          <p:cNvPr id="618" name="Rectangle 3"/>
          <p:cNvSpPr/>
          <p:nvPr/>
        </p:nvSpPr>
        <p:spPr>
          <a:xfrm>
            <a:off x="0" y="0"/>
            <a:ext cx="9143640" cy="456840"/>
          </a:xfrm>
          <a:prstGeom prst="rect">
            <a:avLst/>
          </a:prstGeom>
          <a:noFill/>
          <a:ln w="9525">
            <a:noFill/>
          </a:ln>
        </p:spPr>
        <p:style>
          <a:lnRef idx="0"/>
          <a:fillRef idx="0"/>
          <a:effectRef idx="0"/>
          <a:fontRef idx="minor"/>
        </p:style>
      </p:sp>
      <p:sp>
        <p:nvSpPr>
          <p:cNvPr id="619" name="Rectangle 4"/>
          <p:cNvSpPr/>
          <p:nvPr/>
        </p:nvSpPr>
        <p:spPr>
          <a:xfrm>
            <a:off x="4479840" y="396648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sp>
        <p:nvSpPr>
          <p:cNvPr id="620" name="CuadroTexto 9"/>
          <p:cNvSpPr/>
          <p:nvPr/>
        </p:nvSpPr>
        <p:spPr>
          <a:xfrm>
            <a:off x="3094560" y="6217920"/>
            <a:ext cx="28144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Comunicació en positiu i cura del barri </a:t>
            </a:r>
            <a:endParaRPr b="0" lang="ca-ES" sz="1200" spc="-1" strike="noStrike">
              <a:latin typeface="Arial"/>
            </a:endParaRPr>
          </a:p>
        </p:txBody>
      </p:sp>
      <p:pic>
        <p:nvPicPr>
          <p:cNvPr id="621" name="52 Imagen" descr=""/>
          <p:cNvPicPr/>
          <p:nvPr/>
        </p:nvPicPr>
        <p:blipFill>
          <a:blip r:embed="rId3"/>
          <a:stretch/>
        </p:blipFill>
        <p:spPr>
          <a:xfrm>
            <a:off x="431640" y="4329000"/>
            <a:ext cx="2399760" cy="1799640"/>
          </a:xfrm>
          <a:prstGeom prst="rect">
            <a:avLst/>
          </a:prstGeom>
          <a:ln w="0">
            <a:noFill/>
          </a:ln>
        </p:spPr>
      </p:pic>
      <p:pic>
        <p:nvPicPr>
          <p:cNvPr id="622" name="53 Imagen" descr=""/>
          <p:cNvPicPr/>
          <p:nvPr/>
        </p:nvPicPr>
        <p:blipFill>
          <a:blip r:embed="rId4"/>
          <a:stretch/>
        </p:blipFill>
        <p:spPr>
          <a:xfrm>
            <a:off x="3000240" y="4272120"/>
            <a:ext cx="2682360" cy="1799640"/>
          </a:xfrm>
          <a:prstGeom prst="rect">
            <a:avLst/>
          </a:prstGeom>
          <a:ln w="0">
            <a:noFill/>
          </a:ln>
        </p:spPr>
      </p:pic>
      <p:pic>
        <p:nvPicPr>
          <p:cNvPr id="623" name="Picture 2" descr="\\orion\Rocafonda_Palau_Escorxador_Pla_Actuacio\FOTOS\2023\Cerdanyola\IMG_5525.JPG"/>
          <p:cNvPicPr/>
          <p:nvPr/>
        </p:nvPicPr>
        <p:blipFill>
          <a:blip r:embed="rId5"/>
          <a:stretch/>
        </p:blipFill>
        <p:spPr>
          <a:xfrm>
            <a:off x="5774400" y="4272120"/>
            <a:ext cx="2699640" cy="1799640"/>
          </a:xfrm>
          <a:prstGeom prst="rect">
            <a:avLst/>
          </a:prstGeom>
          <a:ln w="0">
            <a:noFill/>
          </a:ln>
        </p:spPr>
      </p:pic>
      <p:sp>
        <p:nvSpPr>
          <p:cNvPr id="624" name="CuadroTexto 9"/>
          <p:cNvSpPr/>
          <p:nvPr/>
        </p:nvSpPr>
        <p:spPr>
          <a:xfrm>
            <a:off x="2865240" y="3538800"/>
            <a:ext cx="3265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Espai Gatassa motor de transformació social </a:t>
            </a:r>
            <a:endParaRPr b="0" lang="ca-ES" sz="1200" spc="-1" strike="noStrike">
              <a:latin typeface="Arial"/>
            </a:endParaRPr>
          </a:p>
          <a:p>
            <a:pPr>
              <a:lnSpc>
                <a:spcPct val="100000"/>
              </a:lnSpc>
              <a:buNone/>
            </a:pPr>
            <a:r>
              <a:rPr b="0" lang="es-ES" sz="1200" spc="-1" strike="noStrike">
                <a:solidFill>
                  <a:srgbClr val="262626"/>
                </a:solidFill>
                <a:latin typeface="Arial"/>
              </a:rPr>
              <a:t>14 iniciatives comunitàries</a:t>
            </a:r>
            <a:endParaRPr b="0" lang="ca-ES" sz="1200" spc="-1" strike="noStrike">
              <a:latin typeface="Arial"/>
            </a:endParaRPr>
          </a:p>
        </p:txBody>
      </p:sp>
      <p:pic>
        <p:nvPicPr>
          <p:cNvPr id="625" name="Picture 3" descr="\\orion\Rocafonda_Palau_Escorxador_Pla_Actuacio\FOTOS\2023\Cerdanyola\IMG_5528.JPG"/>
          <p:cNvPicPr/>
          <p:nvPr/>
        </p:nvPicPr>
        <p:blipFill>
          <a:blip r:embed="rId6"/>
          <a:stretch/>
        </p:blipFill>
        <p:spPr>
          <a:xfrm>
            <a:off x="156600" y="1643040"/>
            <a:ext cx="2699640" cy="1799640"/>
          </a:xfrm>
          <a:prstGeom prst="rect">
            <a:avLst/>
          </a:prstGeom>
          <a:ln w="0">
            <a:noFill/>
          </a:ln>
        </p:spPr>
      </p:pic>
      <p:pic>
        <p:nvPicPr>
          <p:cNvPr id="626" name="Picture 5" descr="\\orion\Rocafonda_Palau_Escorxador_Pla_Actuacio\FOTOS\2023\Cerdanyola\IMG_5523.JPG"/>
          <p:cNvPicPr/>
          <p:nvPr/>
        </p:nvPicPr>
        <p:blipFill>
          <a:blip r:embed="rId7"/>
          <a:stretch/>
        </p:blipFill>
        <p:spPr>
          <a:xfrm>
            <a:off x="2982960" y="1643040"/>
            <a:ext cx="2699640" cy="1799640"/>
          </a:xfrm>
          <a:prstGeom prst="rect">
            <a:avLst/>
          </a:prstGeom>
          <a:ln w="0">
            <a:noFill/>
          </a:ln>
        </p:spPr>
      </p:pic>
      <p:pic>
        <p:nvPicPr>
          <p:cNvPr id="627" name="Picture 6" descr="\\orion\Rocafonda_Palau_Escorxador_Pla_Actuacio\FOTOS\2023\Cerdanyola\IMG_5526.JPG"/>
          <p:cNvPicPr/>
          <p:nvPr/>
        </p:nvPicPr>
        <p:blipFill>
          <a:blip r:embed="rId8"/>
          <a:stretch/>
        </p:blipFill>
        <p:spPr>
          <a:xfrm>
            <a:off x="5774400" y="1643040"/>
            <a:ext cx="2699640" cy="17996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8" name="Picture 3" descr=""/>
          <p:cNvPicPr/>
          <p:nvPr/>
        </p:nvPicPr>
        <p:blipFill>
          <a:blip r:embed="rId1">
            <a:alphaModFix amt="69000"/>
          </a:blip>
          <a:stretch/>
        </p:blipFill>
        <p:spPr>
          <a:xfrm>
            <a:off x="0" y="0"/>
            <a:ext cx="9143640" cy="6910200"/>
          </a:xfrm>
          <a:prstGeom prst="rect">
            <a:avLst/>
          </a:prstGeom>
          <a:ln w="9525">
            <a:noFill/>
          </a:ln>
        </p:spPr>
      </p:pic>
      <p:sp>
        <p:nvSpPr>
          <p:cNvPr id="629" name="PlaceHolder 1"/>
          <p:cNvSpPr>
            <a:spLocks noGrp="1"/>
          </p:cNvSpPr>
          <p:nvPr>
            <p:ph type="sldNum" idx="28"/>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8BBFF806-D4BE-4A52-A3B9-5C7FF442403F}" type="slidenum">
              <a:rPr b="0" lang="ca-ES" sz="1200" spc="-1" strike="noStrike">
                <a:solidFill>
                  <a:srgbClr val="8d8d8d"/>
                </a:solidFill>
                <a:latin typeface="Calibri"/>
              </a:rPr>
              <a:t>&lt;número&gt;</a:t>
            </a:fld>
            <a:endParaRPr b="0" lang="ca-ES" sz="1200" spc="-1" strike="noStrike">
              <a:latin typeface="Times New Roman"/>
            </a:endParaRPr>
          </a:p>
        </p:txBody>
      </p:sp>
      <p:sp>
        <p:nvSpPr>
          <p:cNvPr id="630"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31"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632"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633"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634"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635"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36"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637"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638"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639"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640"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41"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642"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643"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644"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645"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46"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647"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648"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649"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650"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51"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652"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653"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654"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655"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Millora de la seguretat i la convivència </a:t>
            </a:r>
            <a:endParaRPr b="0" lang="ca-ES" sz="2200" spc="-1" strike="noStrike">
              <a:latin typeface="Arial"/>
            </a:endParaRPr>
          </a:p>
        </p:txBody>
      </p:sp>
      <p:sp>
        <p:nvSpPr>
          <p:cNvPr id="656" name="35 Rectángulo"/>
          <p:cNvSpPr/>
          <p:nvPr/>
        </p:nvSpPr>
        <p:spPr>
          <a:xfrm>
            <a:off x="254160" y="1268640"/>
            <a:ext cx="184320" cy="369000"/>
          </a:xfrm>
          <a:prstGeom prst="rect">
            <a:avLst/>
          </a:prstGeom>
          <a:noFill/>
          <a:ln w="0">
            <a:noFill/>
          </a:ln>
        </p:spPr>
        <p:style>
          <a:lnRef idx="0"/>
          <a:fillRef idx="0"/>
          <a:effectRef idx="0"/>
          <a:fontRef idx="minor"/>
        </p:style>
      </p:sp>
      <p:sp>
        <p:nvSpPr>
          <p:cNvPr id="657" name="31 Rectángulo"/>
          <p:cNvSpPr/>
          <p:nvPr/>
        </p:nvSpPr>
        <p:spPr>
          <a:xfrm>
            <a:off x="442080" y="1499040"/>
            <a:ext cx="184320" cy="369000"/>
          </a:xfrm>
          <a:prstGeom prst="rect">
            <a:avLst/>
          </a:prstGeom>
          <a:noFill/>
          <a:ln w="0">
            <a:noFill/>
          </a:ln>
        </p:spPr>
        <p:style>
          <a:lnRef idx="0"/>
          <a:fillRef idx="0"/>
          <a:effectRef idx="0"/>
          <a:fontRef idx="minor"/>
        </p:style>
      </p:sp>
      <p:pic>
        <p:nvPicPr>
          <p:cNvPr id="658" name="32 Imagen" descr="Mig centenar d'informadors sensibilitzen la ciutadania per prevenir la  transmissió de la Covid-19 a Mataró - Ajuntament de Mataró"/>
          <p:cNvPicPr/>
          <p:nvPr/>
        </p:nvPicPr>
        <p:blipFill>
          <a:blip r:embed="rId2"/>
          <a:stretch/>
        </p:blipFill>
        <p:spPr>
          <a:xfrm>
            <a:off x="442080" y="1868400"/>
            <a:ext cx="4020840" cy="1799640"/>
          </a:xfrm>
          <a:prstGeom prst="rect">
            <a:avLst/>
          </a:prstGeom>
          <a:ln w="0">
            <a:noFill/>
          </a:ln>
        </p:spPr>
      </p:pic>
      <p:sp>
        <p:nvSpPr>
          <p:cNvPr id="659" name="CuadroTexto 9"/>
          <p:cNvSpPr/>
          <p:nvPr/>
        </p:nvSpPr>
        <p:spPr>
          <a:xfrm>
            <a:off x="1549440" y="3759840"/>
            <a:ext cx="24501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Agents de Convivència</a:t>
            </a:r>
            <a:endParaRPr b="0" lang="ca-ES" sz="1200" spc="-1" strike="noStrike">
              <a:latin typeface="Arial"/>
            </a:endParaRPr>
          </a:p>
          <a:p>
            <a:pPr>
              <a:lnSpc>
                <a:spcPct val="100000"/>
              </a:lnSpc>
              <a:buNone/>
            </a:pPr>
            <a:r>
              <a:rPr b="0" lang="es-ES" sz="1200" spc="-1" strike="noStrike">
                <a:solidFill>
                  <a:srgbClr val="262626"/>
                </a:solidFill>
                <a:latin typeface="Arial"/>
              </a:rPr>
              <a:t>Modificació ordenança de sorolls </a:t>
            </a:r>
            <a:endParaRPr b="0" lang="ca-ES" sz="1200" spc="-1" strike="noStrike">
              <a:latin typeface="Arial"/>
            </a:endParaRPr>
          </a:p>
        </p:txBody>
      </p:sp>
      <p:pic>
        <p:nvPicPr>
          <p:cNvPr id="660" name="Imagen 896" descr="Mataró impone un plan de choque por el aumento de vehículos abandonados en  la vía pública"/>
          <p:cNvPicPr/>
          <p:nvPr/>
        </p:nvPicPr>
        <p:blipFill>
          <a:blip r:embed="rId3"/>
          <a:stretch/>
        </p:blipFill>
        <p:spPr>
          <a:xfrm>
            <a:off x="5000760" y="1868040"/>
            <a:ext cx="2400120" cy="1800000"/>
          </a:xfrm>
          <a:prstGeom prst="rect">
            <a:avLst/>
          </a:prstGeom>
          <a:ln w="0">
            <a:noFill/>
          </a:ln>
        </p:spPr>
      </p:pic>
      <p:pic>
        <p:nvPicPr>
          <p:cNvPr id="661" name="Imagen 897" descr="Mataró impone un plan de choque por el aumento de vehículos abandonados en  la vía pública"/>
          <p:cNvPicPr/>
          <p:nvPr/>
        </p:nvPicPr>
        <p:blipFill>
          <a:blip r:embed="rId4"/>
          <a:stretch/>
        </p:blipFill>
        <p:spPr>
          <a:xfrm>
            <a:off x="6392520" y="1868040"/>
            <a:ext cx="2641680" cy="1800000"/>
          </a:xfrm>
          <a:prstGeom prst="rect">
            <a:avLst/>
          </a:prstGeom>
          <a:ln w="0">
            <a:noFill/>
          </a:ln>
        </p:spPr>
      </p:pic>
      <p:sp>
        <p:nvSpPr>
          <p:cNvPr id="662" name="Rectangle 6"/>
          <p:cNvSpPr/>
          <p:nvPr/>
        </p:nvSpPr>
        <p:spPr>
          <a:xfrm>
            <a:off x="0" y="0"/>
            <a:ext cx="9143640" cy="456840"/>
          </a:xfrm>
          <a:prstGeom prst="rect">
            <a:avLst/>
          </a:prstGeom>
          <a:noFill/>
          <a:ln w="9525">
            <a:noFill/>
          </a:ln>
        </p:spPr>
        <p:style>
          <a:lnRef idx="0"/>
          <a:fillRef idx="0"/>
          <a:effectRef idx="0"/>
          <a:fontRef idx="minor"/>
        </p:style>
      </p:sp>
      <p:sp>
        <p:nvSpPr>
          <p:cNvPr id="663" name="CuadroTexto 9"/>
          <p:cNvSpPr/>
          <p:nvPr/>
        </p:nvSpPr>
        <p:spPr>
          <a:xfrm>
            <a:off x="5127840" y="3668400"/>
            <a:ext cx="39927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Campanya intensiva de retirada de vehicles abandonats</a:t>
            </a:r>
            <a:endParaRPr b="0" lang="ca-ES" sz="1200" spc="-1" strike="noStrike">
              <a:latin typeface="Arial"/>
            </a:endParaRPr>
          </a:p>
          <a:p>
            <a:pPr>
              <a:lnSpc>
                <a:spcPct val="100000"/>
              </a:lnSpc>
              <a:buNone/>
            </a:pPr>
            <a:r>
              <a:rPr b="0" lang="es-ES" sz="1200" spc="-1" strike="noStrike">
                <a:solidFill>
                  <a:srgbClr val="262626"/>
                </a:solidFill>
                <a:latin typeface="Arial"/>
              </a:rPr>
              <a:t>Millora del sistema i de l’ordenança de mobilitat </a:t>
            </a:r>
            <a:endParaRPr b="0" lang="ca-ES" sz="1200" spc="-1" strike="noStrike">
              <a:latin typeface="Arial"/>
            </a:endParaRPr>
          </a:p>
        </p:txBody>
      </p:sp>
      <p:sp>
        <p:nvSpPr>
          <p:cNvPr id="664" name="CuadroTexto 9"/>
          <p:cNvSpPr/>
          <p:nvPr/>
        </p:nvSpPr>
        <p:spPr>
          <a:xfrm>
            <a:off x="632880" y="6201720"/>
            <a:ext cx="17935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Espais convivencials</a:t>
            </a:r>
            <a:endParaRPr b="0" lang="ca-ES" sz="1200" spc="-1" strike="noStrike">
              <a:latin typeface="Arial"/>
            </a:endParaRPr>
          </a:p>
          <a:p>
            <a:pPr>
              <a:lnSpc>
                <a:spcPct val="100000"/>
              </a:lnSpc>
              <a:buNone/>
            </a:pPr>
            <a:r>
              <a:rPr b="0" lang="es-ES" sz="1200" spc="-1" strike="noStrike">
                <a:solidFill>
                  <a:srgbClr val="262626"/>
                </a:solidFill>
                <a:latin typeface="Arial"/>
              </a:rPr>
              <a:t>Implicació escoles i AV. </a:t>
            </a:r>
            <a:endParaRPr b="0" lang="ca-ES" sz="1200" spc="-1" strike="noStrike">
              <a:latin typeface="Arial"/>
            </a:endParaRPr>
          </a:p>
        </p:txBody>
      </p:sp>
      <p:pic>
        <p:nvPicPr>
          <p:cNvPr id="665" name="Imagen 119817" descr=""/>
          <p:cNvPicPr/>
          <p:nvPr/>
        </p:nvPicPr>
        <p:blipFill>
          <a:blip r:embed="rId5"/>
          <a:srcRect l="0" t="0" r="-2367" b="0"/>
          <a:stretch/>
        </p:blipFill>
        <p:spPr>
          <a:xfrm>
            <a:off x="254160" y="4401720"/>
            <a:ext cx="2522520" cy="1847880"/>
          </a:xfrm>
          <a:prstGeom prst="rect">
            <a:avLst/>
          </a:prstGeom>
          <a:ln w="0">
            <a:noFill/>
          </a:ln>
        </p:spPr>
      </p:pic>
      <p:sp>
        <p:nvSpPr>
          <p:cNvPr id="666" name="Rectangle 9"/>
          <p:cNvSpPr/>
          <p:nvPr/>
        </p:nvSpPr>
        <p:spPr>
          <a:xfrm>
            <a:off x="0" y="0"/>
            <a:ext cx="9143640" cy="456840"/>
          </a:xfrm>
          <a:prstGeom prst="rect">
            <a:avLst/>
          </a:prstGeom>
          <a:noFill/>
          <a:ln w="9525">
            <a:noFill/>
          </a:ln>
        </p:spPr>
        <p:style>
          <a:lnRef idx="0"/>
          <a:fillRef idx="0"/>
          <a:effectRef idx="0"/>
          <a:fontRef idx="minor"/>
        </p:style>
      </p:sp>
      <p:sp>
        <p:nvSpPr>
          <p:cNvPr id="667" name="Rectangle 10"/>
          <p:cNvSpPr/>
          <p:nvPr/>
        </p:nvSpPr>
        <p:spPr>
          <a:xfrm>
            <a:off x="0" y="2257560"/>
            <a:ext cx="9143640" cy="456840"/>
          </a:xfrm>
          <a:prstGeom prst="rect">
            <a:avLst/>
          </a:prstGeom>
          <a:noFill/>
          <a:ln w="9525">
            <a:noFill/>
          </a:ln>
        </p:spPr>
        <p:style>
          <a:lnRef idx="0"/>
          <a:fillRef idx="0"/>
          <a:effectRef idx="0"/>
          <a:fontRef idx="minor"/>
        </p:style>
      </p:sp>
      <p:sp>
        <p:nvSpPr>
          <p:cNvPr id="668" name="CuadroTexto 9"/>
          <p:cNvSpPr/>
          <p:nvPr/>
        </p:nvSpPr>
        <p:spPr>
          <a:xfrm>
            <a:off x="6395760" y="6340320"/>
            <a:ext cx="18802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Mediació a l’espai públic </a:t>
            </a:r>
            <a:endParaRPr b="0" lang="ca-ES" sz="1200" spc="-1" strike="noStrike">
              <a:latin typeface="Arial"/>
            </a:endParaRPr>
          </a:p>
        </p:txBody>
      </p:sp>
      <p:pic>
        <p:nvPicPr>
          <p:cNvPr id="669" name="Picture 2" descr="Projecte Escola Mediadora | CEIP Rocafonda"/>
          <p:cNvPicPr/>
          <p:nvPr/>
        </p:nvPicPr>
        <p:blipFill>
          <a:blip r:embed="rId6"/>
          <a:stretch/>
        </p:blipFill>
        <p:spPr>
          <a:xfrm>
            <a:off x="2863080" y="4401720"/>
            <a:ext cx="3199680" cy="1799640"/>
          </a:xfrm>
          <a:prstGeom prst="rect">
            <a:avLst/>
          </a:prstGeom>
          <a:ln w="0">
            <a:noFill/>
          </a:ln>
        </p:spPr>
      </p:pic>
      <p:pic>
        <p:nvPicPr>
          <p:cNvPr id="670" name="47 Imagen" descr=""/>
          <p:cNvPicPr/>
          <p:nvPr/>
        </p:nvPicPr>
        <p:blipFill>
          <a:blip r:embed="rId7"/>
          <a:stretch/>
        </p:blipFill>
        <p:spPr>
          <a:xfrm>
            <a:off x="6201720" y="4401720"/>
            <a:ext cx="2398320" cy="1799640"/>
          </a:xfrm>
          <a:prstGeom prst="rect">
            <a:avLst/>
          </a:prstGeom>
          <a:ln w="0">
            <a:noFill/>
          </a:ln>
        </p:spPr>
      </p:pic>
      <p:sp>
        <p:nvSpPr>
          <p:cNvPr id="671" name="CuadroTexto 9"/>
          <p:cNvSpPr/>
          <p:nvPr/>
        </p:nvSpPr>
        <p:spPr>
          <a:xfrm>
            <a:off x="3716640" y="6201720"/>
            <a:ext cx="16945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Escola mediadora</a:t>
            </a:r>
            <a:endParaRPr b="0" lang="ca-ES" sz="1200" spc="-1" strike="noStrike">
              <a:latin typeface="Arial"/>
            </a:endParaRPr>
          </a:p>
          <a:p>
            <a:pPr>
              <a:lnSpc>
                <a:spcPct val="100000"/>
              </a:lnSpc>
              <a:buNone/>
            </a:pPr>
            <a:r>
              <a:rPr b="0" lang="es-ES" sz="1200" spc="-1" strike="noStrike">
                <a:solidFill>
                  <a:srgbClr val="262626"/>
                </a:solidFill>
                <a:latin typeface="Arial"/>
              </a:rPr>
              <a:t>7 escoles participants </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2" name="Picture 3" descr=""/>
          <p:cNvPicPr/>
          <p:nvPr/>
        </p:nvPicPr>
        <p:blipFill>
          <a:blip r:embed="rId1">
            <a:alphaModFix amt="69000"/>
          </a:blip>
          <a:stretch/>
        </p:blipFill>
        <p:spPr>
          <a:xfrm>
            <a:off x="0" y="0"/>
            <a:ext cx="9143640" cy="6910200"/>
          </a:xfrm>
          <a:prstGeom prst="rect">
            <a:avLst/>
          </a:prstGeom>
          <a:ln w="9525">
            <a:noFill/>
          </a:ln>
        </p:spPr>
      </p:pic>
      <p:sp>
        <p:nvSpPr>
          <p:cNvPr id="673" name="PlaceHolder 1"/>
          <p:cNvSpPr>
            <a:spLocks noGrp="1"/>
          </p:cNvSpPr>
          <p:nvPr>
            <p:ph type="sldNum" idx="29"/>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C89959E9-3D33-4D1B-9172-D0B742889BD1}" type="slidenum">
              <a:rPr b="0" lang="ca-ES" sz="1200" spc="-1" strike="noStrike">
                <a:solidFill>
                  <a:srgbClr val="8d8d8d"/>
                </a:solidFill>
                <a:latin typeface="Calibri"/>
              </a:rPr>
              <a:t>&lt;número&gt;</a:t>
            </a:fld>
            <a:endParaRPr b="0" lang="ca-ES" sz="1200" spc="-1" strike="noStrike">
              <a:latin typeface="Times New Roman"/>
            </a:endParaRPr>
          </a:p>
        </p:txBody>
      </p:sp>
      <p:sp>
        <p:nvSpPr>
          <p:cNvPr id="674"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75"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676"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677"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678"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679"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80"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681"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682"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683"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684"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85"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686"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687"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688"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689"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90"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691"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692"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693"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694"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695"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696"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697"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698"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699" name="Picture 2" descr=""/>
          <p:cNvPicPr/>
          <p:nvPr/>
        </p:nvPicPr>
        <p:blipFill>
          <a:blip r:embed="rId2">
            <a:lum bright="30000"/>
          </a:blip>
          <a:stretch/>
        </p:blipFill>
        <p:spPr>
          <a:xfrm>
            <a:off x="7124400" y="0"/>
            <a:ext cx="2019240" cy="1071360"/>
          </a:xfrm>
          <a:prstGeom prst="rect">
            <a:avLst/>
          </a:prstGeom>
          <a:ln w="9525">
            <a:noFill/>
          </a:ln>
        </p:spPr>
      </p:pic>
      <p:sp>
        <p:nvSpPr>
          <p:cNvPr id="700"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Millora de la seguretat i la convivència </a:t>
            </a:r>
            <a:endParaRPr b="0" lang="ca-ES" sz="2200" spc="-1" strike="noStrike">
              <a:latin typeface="Arial"/>
            </a:endParaRPr>
          </a:p>
        </p:txBody>
      </p:sp>
      <p:sp>
        <p:nvSpPr>
          <p:cNvPr id="701" name="35 Rectángulo"/>
          <p:cNvSpPr/>
          <p:nvPr/>
        </p:nvSpPr>
        <p:spPr>
          <a:xfrm>
            <a:off x="254160" y="1268640"/>
            <a:ext cx="184320" cy="369000"/>
          </a:xfrm>
          <a:prstGeom prst="rect">
            <a:avLst/>
          </a:prstGeom>
          <a:noFill/>
          <a:ln w="0">
            <a:noFill/>
          </a:ln>
        </p:spPr>
        <p:style>
          <a:lnRef idx="0"/>
          <a:fillRef idx="0"/>
          <a:effectRef idx="0"/>
          <a:fontRef idx="minor"/>
        </p:style>
      </p:sp>
      <p:pic>
        <p:nvPicPr>
          <p:cNvPr id="702" name="Picture 1" descr="\\orion\Rocafonda_Palau_Escorxador_Pla_Actuacio\FOTOS\2023\IMG_20210916_093001.jpg"/>
          <p:cNvPicPr/>
          <p:nvPr/>
        </p:nvPicPr>
        <p:blipFill>
          <a:blip r:embed="rId3"/>
          <a:stretch/>
        </p:blipFill>
        <p:spPr>
          <a:xfrm>
            <a:off x="438840" y="3687840"/>
            <a:ext cx="4754160" cy="2285280"/>
          </a:xfrm>
          <a:prstGeom prst="rect">
            <a:avLst/>
          </a:prstGeom>
          <a:ln w="0">
            <a:noFill/>
          </a:ln>
        </p:spPr>
      </p:pic>
      <p:pic>
        <p:nvPicPr>
          <p:cNvPr id="703" name="Picture 2" descr="\\orion\Rocafonda_Palau_Escorxador_Pla_Actuacio\FOTOS\2023\IMG_20210916_152747.jpg"/>
          <p:cNvPicPr/>
          <p:nvPr/>
        </p:nvPicPr>
        <p:blipFill>
          <a:blip r:embed="rId4"/>
          <a:stretch/>
        </p:blipFill>
        <p:spPr>
          <a:xfrm>
            <a:off x="3897000" y="1487520"/>
            <a:ext cx="2778480" cy="2084040"/>
          </a:xfrm>
          <a:prstGeom prst="rect">
            <a:avLst/>
          </a:prstGeom>
          <a:ln w="0">
            <a:noFill/>
          </a:ln>
        </p:spPr>
      </p:pic>
      <p:pic>
        <p:nvPicPr>
          <p:cNvPr id="704" name="Picture 3" descr="\\orion\Rocafonda_Palau_Escorxador_Pla_Actuacio\FOTOS\2023\IMG_20210628_130716.jpg"/>
          <p:cNvPicPr/>
          <p:nvPr/>
        </p:nvPicPr>
        <p:blipFill>
          <a:blip r:embed="rId5"/>
          <a:stretch/>
        </p:blipFill>
        <p:spPr>
          <a:xfrm>
            <a:off x="5355720" y="3687840"/>
            <a:ext cx="1768680" cy="2258640"/>
          </a:xfrm>
          <a:prstGeom prst="rect">
            <a:avLst/>
          </a:prstGeom>
          <a:ln w="0">
            <a:noFill/>
          </a:ln>
        </p:spPr>
      </p:pic>
      <p:sp>
        <p:nvSpPr>
          <p:cNvPr id="705" name="Rectangle 6"/>
          <p:cNvSpPr/>
          <p:nvPr/>
        </p:nvSpPr>
        <p:spPr>
          <a:xfrm>
            <a:off x="0" y="0"/>
            <a:ext cx="9143640" cy="456840"/>
          </a:xfrm>
          <a:prstGeom prst="rect">
            <a:avLst/>
          </a:prstGeom>
          <a:noFill/>
          <a:ln w="9525">
            <a:noFill/>
          </a:ln>
        </p:spPr>
        <p:style>
          <a:lnRef idx="0"/>
          <a:fillRef idx="0"/>
          <a:effectRef idx="0"/>
          <a:fontRef idx="minor"/>
        </p:style>
      </p:sp>
      <p:sp>
        <p:nvSpPr>
          <p:cNvPr id="706" name="Rectangle 9"/>
          <p:cNvSpPr/>
          <p:nvPr/>
        </p:nvSpPr>
        <p:spPr>
          <a:xfrm>
            <a:off x="0" y="0"/>
            <a:ext cx="9143640" cy="456840"/>
          </a:xfrm>
          <a:prstGeom prst="rect">
            <a:avLst/>
          </a:prstGeom>
          <a:noFill/>
          <a:ln w="9525">
            <a:noFill/>
          </a:ln>
        </p:spPr>
        <p:style>
          <a:lnRef idx="0"/>
          <a:fillRef idx="0"/>
          <a:effectRef idx="0"/>
          <a:fontRef idx="minor"/>
        </p:style>
      </p:sp>
      <p:sp>
        <p:nvSpPr>
          <p:cNvPr id="707" name="CuadroTexto 9"/>
          <p:cNvSpPr/>
          <p:nvPr/>
        </p:nvSpPr>
        <p:spPr>
          <a:xfrm>
            <a:off x="3482280" y="6079320"/>
            <a:ext cx="32169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Accions de millora de la seguretat</a:t>
            </a:r>
            <a:endParaRPr b="0" lang="ca-ES" sz="1200" spc="-1" strike="noStrike">
              <a:latin typeface="Arial"/>
            </a:endParaRPr>
          </a:p>
          <a:p>
            <a:pPr>
              <a:lnSpc>
                <a:spcPct val="100000"/>
              </a:lnSpc>
              <a:buNone/>
            </a:pPr>
            <a:r>
              <a:rPr b="0" lang="es-ES" sz="1200" spc="-1" strike="noStrike">
                <a:solidFill>
                  <a:srgbClr val="262626"/>
                </a:solidFill>
                <a:latin typeface="Arial"/>
              </a:rPr>
              <a:t>Accions en locals i baixos ocupats , Jaume I </a:t>
            </a:r>
            <a:endParaRPr b="0" lang="ca-ES" sz="1200" spc="-1" strike="noStrike">
              <a:latin typeface="Arial"/>
            </a:endParaRPr>
          </a:p>
        </p:txBody>
      </p:sp>
      <p:pic>
        <p:nvPicPr>
          <p:cNvPr id="708" name="52 Imagen" descr=""/>
          <p:cNvPicPr/>
          <p:nvPr/>
        </p:nvPicPr>
        <p:blipFill>
          <a:blip r:embed="rId6"/>
          <a:stretch/>
        </p:blipFill>
        <p:spPr>
          <a:xfrm>
            <a:off x="431640" y="1487520"/>
            <a:ext cx="3253680" cy="2084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9" name="Picture 3" descr=""/>
          <p:cNvPicPr/>
          <p:nvPr/>
        </p:nvPicPr>
        <p:blipFill>
          <a:blip r:embed="rId1">
            <a:alphaModFix amt="69000"/>
          </a:blip>
          <a:stretch/>
        </p:blipFill>
        <p:spPr>
          <a:xfrm>
            <a:off x="0" y="0"/>
            <a:ext cx="9143640" cy="6910200"/>
          </a:xfrm>
          <a:prstGeom prst="rect">
            <a:avLst/>
          </a:prstGeom>
          <a:ln w="9525">
            <a:noFill/>
          </a:ln>
        </p:spPr>
      </p:pic>
      <p:sp>
        <p:nvSpPr>
          <p:cNvPr id="710" name="PlaceHolder 1"/>
          <p:cNvSpPr>
            <a:spLocks noGrp="1"/>
          </p:cNvSpPr>
          <p:nvPr>
            <p:ph type="sldNum" idx="30"/>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5DD71A39-0BD1-48D9-8286-6AA27E4D5832}" type="slidenum">
              <a:rPr b="0" lang="ca-ES" sz="1200" spc="-1" strike="noStrike">
                <a:solidFill>
                  <a:srgbClr val="8d8d8d"/>
                </a:solidFill>
                <a:latin typeface="Calibri"/>
              </a:rPr>
              <a:t>&lt;número&gt;</a:t>
            </a:fld>
            <a:endParaRPr b="0" lang="ca-ES" sz="1200" spc="-1" strike="noStrike">
              <a:latin typeface="Times New Roman"/>
            </a:endParaRPr>
          </a:p>
        </p:txBody>
      </p:sp>
      <p:sp>
        <p:nvSpPr>
          <p:cNvPr id="711"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12"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713"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714"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715"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716"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17"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718"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719"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720"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721"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22"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723"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724"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725"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726"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27"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728"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729"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730"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731"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32"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733"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734"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735"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736" name="Picture 2" descr=""/>
          <p:cNvPicPr/>
          <p:nvPr/>
        </p:nvPicPr>
        <p:blipFill>
          <a:blip r:embed="rId2">
            <a:lum bright="30000"/>
          </a:blip>
          <a:stretch/>
        </p:blipFill>
        <p:spPr>
          <a:xfrm>
            <a:off x="7124400" y="0"/>
            <a:ext cx="2019240" cy="1071360"/>
          </a:xfrm>
          <a:prstGeom prst="rect">
            <a:avLst/>
          </a:prstGeom>
          <a:ln w="9525">
            <a:noFill/>
          </a:ln>
        </p:spPr>
      </p:pic>
      <p:sp>
        <p:nvSpPr>
          <p:cNvPr id="737"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Polítiques educatives</a:t>
            </a:r>
            <a:endParaRPr b="0" lang="ca-ES" sz="2200" spc="-1" strike="noStrike">
              <a:latin typeface="Arial"/>
            </a:endParaRPr>
          </a:p>
        </p:txBody>
      </p:sp>
      <p:sp>
        <p:nvSpPr>
          <p:cNvPr id="738" name="35 Rectángulo"/>
          <p:cNvSpPr/>
          <p:nvPr/>
        </p:nvSpPr>
        <p:spPr>
          <a:xfrm>
            <a:off x="254160" y="1268640"/>
            <a:ext cx="184320" cy="369000"/>
          </a:xfrm>
          <a:prstGeom prst="rect">
            <a:avLst/>
          </a:prstGeom>
          <a:noFill/>
          <a:ln w="0">
            <a:noFill/>
          </a:ln>
        </p:spPr>
        <p:style>
          <a:lnRef idx="0"/>
          <a:fillRef idx="0"/>
          <a:effectRef idx="0"/>
          <a:fontRef idx="minor"/>
        </p:style>
      </p:sp>
      <p:pic>
        <p:nvPicPr>
          <p:cNvPr id="739" name="Picture 29" descr=""/>
          <p:cNvPicPr/>
          <p:nvPr/>
        </p:nvPicPr>
        <p:blipFill>
          <a:blip r:embed="rId3"/>
          <a:stretch/>
        </p:blipFill>
        <p:spPr>
          <a:xfrm>
            <a:off x="776160" y="1638000"/>
            <a:ext cx="1266480" cy="1796400"/>
          </a:xfrm>
          <a:prstGeom prst="rect">
            <a:avLst/>
          </a:prstGeom>
          <a:ln w="0">
            <a:noFill/>
          </a:ln>
        </p:spPr>
      </p:pic>
      <p:pic>
        <p:nvPicPr>
          <p:cNvPr id="740" name="Picture 31" descr=""/>
          <p:cNvPicPr/>
          <p:nvPr/>
        </p:nvPicPr>
        <p:blipFill>
          <a:blip r:embed="rId4"/>
          <a:stretch/>
        </p:blipFill>
        <p:spPr>
          <a:xfrm>
            <a:off x="2043360" y="1638000"/>
            <a:ext cx="1275480" cy="1796400"/>
          </a:xfrm>
          <a:prstGeom prst="rect">
            <a:avLst/>
          </a:prstGeom>
          <a:ln w="0">
            <a:noFill/>
          </a:ln>
        </p:spPr>
      </p:pic>
      <p:sp>
        <p:nvSpPr>
          <p:cNvPr id="741" name="CuadroTexto 9"/>
          <p:cNvSpPr/>
          <p:nvPr/>
        </p:nvSpPr>
        <p:spPr>
          <a:xfrm>
            <a:off x="1211760" y="3529800"/>
            <a:ext cx="16624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Pla educatiu d’entorn </a:t>
            </a:r>
            <a:endParaRPr b="0" lang="ca-ES" sz="1200" spc="-1" strike="noStrike">
              <a:latin typeface="Arial"/>
            </a:endParaRPr>
          </a:p>
        </p:txBody>
      </p:sp>
      <p:pic>
        <p:nvPicPr>
          <p:cNvPr id="742" name="34 Imagen" descr="Mataró Educa + CURS 2022/23 - Ajuntament de Mataró"/>
          <p:cNvPicPr/>
          <p:nvPr/>
        </p:nvPicPr>
        <p:blipFill>
          <a:blip r:embed="rId5"/>
          <a:stretch/>
        </p:blipFill>
        <p:spPr>
          <a:xfrm>
            <a:off x="3500280" y="1629000"/>
            <a:ext cx="5402520" cy="1799640"/>
          </a:xfrm>
          <a:prstGeom prst="rect">
            <a:avLst/>
          </a:prstGeom>
          <a:ln w="0">
            <a:noFill/>
          </a:ln>
        </p:spPr>
      </p:pic>
      <p:sp>
        <p:nvSpPr>
          <p:cNvPr id="743" name="CuadroTexto 9"/>
          <p:cNvSpPr/>
          <p:nvPr/>
        </p:nvSpPr>
        <p:spPr>
          <a:xfrm>
            <a:off x="5564160" y="3543480"/>
            <a:ext cx="23040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Mataró Educa +  a  Rocafonda </a:t>
            </a:r>
            <a:endParaRPr b="0" lang="ca-ES" sz="1200" spc="-1" strike="noStrike">
              <a:latin typeface="Arial"/>
            </a:endParaRPr>
          </a:p>
        </p:txBody>
      </p:sp>
      <p:pic>
        <p:nvPicPr>
          <p:cNvPr id="744" name="37 Imagen" descr="Entra en funcionament l'Oficina d'Orientació Educativa | Mataró Audiovisual"/>
          <p:cNvPicPr/>
          <p:nvPr/>
        </p:nvPicPr>
        <p:blipFill>
          <a:blip r:embed="rId6"/>
          <a:stretch/>
        </p:blipFill>
        <p:spPr>
          <a:xfrm>
            <a:off x="642960" y="4000680"/>
            <a:ext cx="3210840" cy="1799280"/>
          </a:xfrm>
          <a:prstGeom prst="rect">
            <a:avLst/>
          </a:prstGeom>
          <a:ln w="0">
            <a:noFill/>
          </a:ln>
        </p:spPr>
      </p:pic>
      <p:sp>
        <p:nvSpPr>
          <p:cNvPr id="745" name="CuadroTexto 9"/>
          <p:cNvSpPr/>
          <p:nvPr/>
        </p:nvSpPr>
        <p:spPr>
          <a:xfrm>
            <a:off x="1366920" y="5800320"/>
            <a:ext cx="21103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Oficina Orientació Educativa</a:t>
            </a:r>
            <a:endParaRPr b="0" lang="ca-ES" sz="1200" spc="-1" strike="noStrike">
              <a:latin typeface="Arial"/>
            </a:endParaRPr>
          </a:p>
        </p:txBody>
      </p:sp>
      <p:sp>
        <p:nvSpPr>
          <p:cNvPr id="746" name="CuadroTexto 9"/>
          <p:cNvSpPr/>
          <p:nvPr/>
        </p:nvSpPr>
        <p:spPr>
          <a:xfrm>
            <a:off x="5953320" y="5938560"/>
            <a:ext cx="23025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Mataró Educa +  a  Cerdanyola</a:t>
            </a:r>
            <a:endParaRPr b="0" lang="ca-ES" sz="1200" spc="-1" strike="noStrike">
              <a:latin typeface="Arial"/>
            </a:endParaRPr>
          </a:p>
        </p:txBody>
      </p:sp>
      <p:pic>
        <p:nvPicPr>
          <p:cNvPr id="747" name="Picture 3" descr="\\orion\Rocafonda_Palau_Escorxador_Pla_Actuacio\FOTOS\2023\Cerdanyola\IMG_5547.JPG"/>
          <p:cNvPicPr/>
          <p:nvPr/>
        </p:nvPicPr>
        <p:blipFill>
          <a:blip r:embed="rId7"/>
          <a:srcRect l="32756" t="0" r="0" b="0"/>
          <a:stretch/>
        </p:blipFill>
        <p:spPr>
          <a:xfrm>
            <a:off x="3906000" y="4000320"/>
            <a:ext cx="1815120" cy="1799640"/>
          </a:xfrm>
          <a:prstGeom prst="rect">
            <a:avLst/>
          </a:prstGeom>
          <a:ln w="0">
            <a:noFill/>
          </a:ln>
        </p:spPr>
      </p:pic>
      <p:sp>
        <p:nvSpPr>
          <p:cNvPr id="748" name="AutoShape 5"/>
          <p:cNvSpPr/>
          <p:nvPr/>
        </p:nvSpPr>
        <p:spPr>
          <a:xfrm>
            <a:off x="155520" y="-144360"/>
            <a:ext cx="304560" cy="304560"/>
          </a:xfrm>
          <a:prstGeom prst="rect">
            <a:avLst/>
          </a:prstGeom>
          <a:noFill/>
          <a:ln w="0">
            <a:noFill/>
          </a:ln>
        </p:spPr>
        <p:style>
          <a:lnRef idx="0"/>
          <a:fillRef idx="0"/>
          <a:effectRef idx="0"/>
          <a:fontRef idx="minor"/>
        </p:style>
      </p:sp>
      <p:pic>
        <p:nvPicPr>
          <p:cNvPr id="749" name="Picture 7" descr="Mataró Educa+, actividades extraescolares para todo el mundo"/>
          <p:cNvPicPr/>
          <p:nvPr/>
        </p:nvPicPr>
        <p:blipFill>
          <a:blip r:embed="rId8"/>
          <a:stretch/>
        </p:blipFill>
        <p:spPr>
          <a:xfrm>
            <a:off x="5987520" y="4000680"/>
            <a:ext cx="2915640" cy="1799640"/>
          </a:xfrm>
          <a:prstGeom prst="rect">
            <a:avLst/>
          </a:prstGeom>
          <a:ln w="0">
            <a:noFill/>
          </a:ln>
        </p:spPr>
      </p:pic>
      <p:sp>
        <p:nvSpPr>
          <p:cNvPr id="750" name="CuadroTexto 9"/>
          <p:cNvSpPr/>
          <p:nvPr/>
        </p:nvSpPr>
        <p:spPr>
          <a:xfrm>
            <a:off x="1198080" y="6356520"/>
            <a:ext cx="70632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A més,  acord integració IES Miguel Biada a la xarxa de centres eductius de la Generalitat,  nou simpuls formació professionalitzadora i millores al  futur mapa escolar de ciutat</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Num" idx="19"/>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9e9e9e"/>
                </a:solidFill>
                <a:latin typeface="Calibri"/>
              </a:defRPr>
            </a:lvl1pPr>
          </a:lstStyle>
          <a:p>
            <a:pPr algn="r">
              <a:lnSpc>
                <a:spcPct val="100000"/>
              </a:lnSpc>
              <a:buNone/>
            </a:pPr>
            <a:fld id="{3C3F8307-DD2C-4713-8291-374CEC545491}" type="slidenum">
              <a:rPr b="0" lang="es-ES" sz="1200" spc="-1" strike="noStrike">
                <a:solidFill>
                  <a:srgbClr val="9e9e9e"/>
                </a:solidFill>
                <a:latin typeface="Calibri"/>
              </a:rPr>
              <a:t>1</a:t>
            </a:fld>
            <a:endParaRPr b="0" lang="ca-ES" sz="1200" spc="-1" strike="noStrike">
              <a:latin typeface="Times New Roman"/>
            </a:endParaRPr>
          </a:p>
        </p:txBody>
      </p:sp>
      <p:sp>
        <p:nvSpPr>
          <p:cNvPr id="235" name="TextBox 13"/>
          <p:cNvSpPr/>
          <p:nvPr/>
        </p:nvSpPr>
        <p:spPr>
          <a:xfrm>
            <a:off x="857160" y="1857240"/>
            <a:ext cx="2071440" cy="2193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13800" spc="-1" strike="noStrike">
                <a:solidFill>
                  <a:srgbClr val="948a54"/>
                </a:solidFill>
                <a:latin typeface="Calibri"/>
              </a:rPr>
              <a:t> </a:t>
            </a:r>
            <a:r>
              <a:rPr b="1" lang="es-ES" sz="13800" spc="-1" strike="noStrike">
                <a:solidFill>
                  <a:srgbClr val="948a54"/>
                </a:solidFill>
                <a:latin typeface="Calibri"/>
              </a:rPr>
              <a:t>0</a:t>
            </a:r>
            <a:endParaRPr b="0" lang="ca-ES" sz="13800" spc="-1" strike="noStrike">
              <a:latin typeface="Arial"/>
            </a:endParaRPr>
          </a:p>
        </p:txBody>
      </p:sp>
      <p:pic>
        <p:nvPicPr>
          <p:cNvPr id="236" name="13 Imagen" descr="Logo Azul DMA.png"/>
          <p:cNvPicPr/>
          <p:nvPr/>
        </p:nvPicPr>
        <p:blipFill>
          <a:blip r:embed="rId1"/>
          <a:stretch/>
        </p:blipFill>
        <p:spPr>
          <a:xfrm>
            <a:off x="8480880" y="0"/>
            <a:ext cx="662760" cy="687600"/>
          </a:xfrm>
          <a:prstGeom prst="rect">
            <a:avLst/>
          </a:prstGeom>
          <a:ln w="0">
            <a:noFill/>
          </a:ln>
        </p:spPr>
      </p:pic>
      <p:sp>
        <p:nvSpPr>
          <p:cNvPr id="237" name="11 Imagen"/>
          <p:cNvSpPr/>
          <p:nvPr/>
        </p:nvSpPr>
        <p:spPr>
          <a:xfrm>
            <a:off x="0" y="1214280"/>
            <a:ext cx="9143640" cy="3857400"/>
          </a:xfrm>
          <a:prstGeom prst="roundRect">
            <a:avLst>
              <a:gd name="adj" fmla="val 8594"/>
            </a:avLst>
          </a:prstGeom>
          <a:blipFill rotWithShape="0">
            <a:blip r:embed="rId2"/>
            <a:srcRect/>
            <a:stretch/>
          </a:blipFill>
          <a:ln w="0">
            <a:noFill/>
          </a:ln>
          <a:effectLst>
            <a:reflection algn="bl" blurRad="12700" dir="5400000" dist="5000" endPos="28000" rotWithShape="0" stA="38000" sy="-100000"/>
          </a:effectLst>
        </p:spPr>
        <p:style>
          <a:lnRef idx="0"/>
          <a:fillRef idx="0"/>
          <a:effectRef idx="0"/>
          <a:fontRef idx="minor"/>
        </p:style>
      </p:sp>
      <p:sp>
        <p:nvSpPr>
          <p:cNvPr id="238" name="14 CuadroTexto"/>
          <p:cNvSpPr/>
          <p:nvPr/>
        </p:nvSpPr>
        <p:spPr>
          <a:xfrm>
            <a:off x="857160" y="841680"/>
            <a:ext cx="7752960" cy="1918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ca-ES" sz="6000" spc="-1" strike="noStrike">
                <a:solidFill>
                  <a:srgbClr val="ffc000"/>
                </a:solidFill>
                <a:latin typeface="Viner Hand ITC"/>
              </a:rPr>
              <a:t>Antecedents  i resum</a:t>
            </a:r>
            <a:endParaRPr b="0" lang="ca-ES" sz="6000" spc="-1" strike="noStrike">
              <a:latin typeface="Arial"/>
            </a:endParaRPr>
          </a:p>
        </p:txBody>
      </p:sp>
      <p:sp>
        <p:nvSpPr>
          <p:cNvPr id="239" name="PlaceHolder 2"/>
          <p:cNvSpPr>
            <a:spLocks noGrp="1"/>
          </p:cNvSpPr>
          <p:nvPr>
            <p:ph/>
          </p:nvPr>
        </p:nvSpPr>
        <p:spPr>
          <a:xfrm>
            <a:off x="380880" y="5105520"/>
            <a:ext cx="8229240" cy="375480"/>
          </a:xfrm>
          <a:prstGeom prst="rect">
            <a:avLst/>
          </a:prstGeom>
          <a:noFill/>
          <a:ln w="9360">
            <a:noFill/>
          </a:ln>
        </p:spPr>
        <p:txBody>
          <a:bodyPr numCol="1" spcCol="0" anchor="b">
            <a:noAutofit/>
          </a:bodyPr>
          <a:p>
            <a:pPr algn="r">
              <a:lnSpc>
                <a:spcPct val="100000"/>
              </a:lnSpc>
              <a:spcBef>
                <a:spcPts val="360"/>
              </a:spcBef>
              <a:buNone/>
              <a:tabLst>
                <a:tab algn="l" pos="0"/>
              </a:tabLst>
            </a:pPr>
            <a:r>
              <a:rPr b="0" lang="ca-ES" sz="1800" spc="-1" strike="noStrike">
                <a:solidFill>
                  <a:srgbClr val="727272"/>
                </a:solidFill>
                <a:latin typeface="Calibri"/>
              </a:rPr>
              <a:t>Pla d’Actuació Integral dels barris de Rocafonda, El Palau i l’Escorxador</a:t>
            </a:r>
            <a:endParaRPr b="0" lang="es-ES" sz="1800" spc="-1" strike="noStrike">
              <a:solidFill>
                <a:srgbClr val="262626"/>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1" name="Picture 3" descr=""/>
          <p:cNvPicPr/>
          <p:nvPr/>
        </p:nvPicPr>
        <p:blipFill>
          <a:blip r:embed="rId1">
            <a:alphaModFix amt="69000"/>
          </a:blip>
          <a:stretch/>
        </p:blipFill>
        <p:spPr>
          <a:xfrm>
            <a:off x="0" y="0"/>
            <a:ext cx="9143640" cy="6910200"/>
          </a:xfrm>
          <a:prstGeom prst="rect">
            <a:avLst/>
          </a:prstGeom>
          <a:ln w="9525">
            <a:noFill/>
          </a:ln>
        </p:spPr>
      </p:pic>
      <p:sp>
        <p:nvSpPr>
          <p:cNvPr id="752" name="PlaceHolder 1"/>
          <p:cNvSpPr>
            <a:spLocks noGrp="1"/>
          </p:cNvSpPr>
          <p:nvPr>
            <p:ph type="sldNum" idx="31"/>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904A59F1-229B-409D-85A6-774349923795}" type="slidenum">
              <a:rPr b="0" lang="ca-ES" sz="1200" spc="-1" strike="noStrike">
                <a:solidFill>
                  <a:srgbClr val="8d8d8d"/>
                </a:solidFill>
                <a:latin typeface="Calibri"/>
              </a:rPr>
              <a:t>&lt;número&gt;</a:t>
            </a:fld>
            <a:endParaRPr b="0" lang="ca-ES" sz="1200" spc="-1" strike="noStrike">
              <a:latin typeface="Times New Roman"/>
            </a:endParaRPr>
          </a:p>
        </p:txBody>
      </p:sp>
      <p:sp>
        <p:nvSpPr>
          <p:cNvPr id="753"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54"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755"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756"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757"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758"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59"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760"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761"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762"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763"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64"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765"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766"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767"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768"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69"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770"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771"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772"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773"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74"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775"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776"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777"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778"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Foment i pràctica de l’esport </a:t>
            </a:r>
            <a:endParaRPr b="0" lang="ca-ES" sz="2200" spc="-1" strike="noStrike">
              <a:latin typeface="Arial"/>
            </a:endParaRPr>
          </a:p>
        </p:txBody>
      </p:sp>
      <p:sp>
        <p:nvSpPr>
          <p:cNvPr id="779" name="35 Rectángulo"/>
          <p:cNvSpPr/>
          <p:nvPr/>
        </p:nvSpPr>
        <p:spPr>
          <a:xfrm>
            <a:off x="254160" y="1268640"/>
            <a:ext cx="184320" cy="369000"/>
          </a:xfrm>
          <a:prstGeom prst="rect">
            <a:avLst/>
          </a:prstGeom>
          <a:noFill/>
          <a:ln w="0">
            <a:noFill/>
          </a:ln>
        </p:spPr>
        <p:style>
          <a:lnRef idx="0"/>
          <a:fillRef idx="0"/>
          <a:effectRef idx="0"/>
          <a:fontRef idx="minor"/>
        </p:style>
      </p:sp>
      <p:sp>
        <p:nvSpPr>
          <p:cNvPr id="780" name="CuadroTexto 9"/>
          <p:cNvSpPr/>
          <p:nvPr/>
        </p:nvSpPr>
        <p:spPr>
          <a:xfrm>
            <a:off x="937440" y="3438360"/>
            <a:ext cx="38570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Millora instal·lacions i gespa camp futbol Cami del Mig</a:t>
            </a:r>
            <a:endParaRPr b="0" lang="ca-ES" sz="1200" spc="-1" strike="noStrike">
              <a:latin typeface="Arial"/>
            </a:endParaRPr>
          </a:p>
        </p:txBody>
      </p:sp>
      <p:sp>
        <p:nvSpPr>
          <p:cNvPr id="781" name="CuadroTexto 9"/>
          <p:cNvSpPr/>
          <p:nvPr/>
        </p:nvSpPr>
        <p:spPr>
          <a:xfrm>
            <a:off x="1087560" y="6079320"/>
            <a:ext cx="27885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Dinamització pistes esportives obertes</a:t>
            </a:r>
            <a:endParaRPr b="0" lang="ca-ES" sz="1200" spc="-1" strike="noStrike">
              <a:latin typeface="Arial"/>
            </a:endParaRPr>
          </a:p>
        </p:txBody>
      </p:sp>
      <p:pic>
        <p:nvPicPr>
          <p:cNvPr id="782" name="38 Imagen" descr=""/>
          <p:cNvPicPr/>
          <p:nvPr/>
        </p:nvPicPr>
        <p:blipFill>
          <a:blip r:embed="rId2"/>
          <a:stretch/>
        </p:blipFill>
        <p:spPr>
          <a:xfrm>
            <a:off x="5988600" y="4000680"/>
            <a:ext cx="2697840" cy="1999800"/>
          </a:xfrm>
          <a:prstGeom prst="rect">
            <a:avLst/>
          </a:prstGeom>
          <a:ln w="0">
            <a:noFill/>
          </a:ln>
        </p:spPr>
      </p:pic>
      <p:sp>
        <p:nvSpPr>
          <p:cNvPr id="783" name="CuadroTexto 9"/>
          <p:cNvSpPr/>
          <p:nvPr/>
        </p:nvSpPr>
        <p:spPr>
          <a:xfrm>
            <a:off x="5993640" y="6079320"/>
            <a:ext cx="29106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Beques i subvencions pràctica esportiva</a:t>
            </a:r>
            <a:endParaRPr b="0" lang="ca-ES" sz="1200" spc="-1" strike="noStrike">
              <a:latin typeface="Arial"/>
            </a:endParaRPr>
          </a:p>
        </p:txBody>
      </p:sp>
      <p:pic>
        <p:nvPicPr>
          <p:cNvPr id="784" name="41 Imagen" descr="Els Jocs Escolars 2022-2023 compten amb 115 equips de més de 30 escoles de  la ciutat - Ajuntament de Mataró"/>
          <p:cNvPicPr/>
          <p:nvPr/>
        </p:nvPicPr>
        <p:blipFill>
          <a:blip r:embed="rId3"/>
          <a:stretch/>
        </p:blipFill>
        <p:spPr>
          <a:xfrm>
            <a:off x="5740560" y="1638000"/>
            <a:ext cx="2400480" cy="1799640"/>
          </a:xfrm>
          <a:prstGeom prst="rect">
            <a:avLst/>
          </a:prstGeom>
          <a:ln w="0">
            <a:noFill/>
          </a:ln>
        </p:spPr>
      </p:pic>
      <p:sp>
        <p:nvSpPr>
          <p:cNvPr id="785" name="CuadroTexto 9"/>
          <p:cNvSpPr/>
          <p:nvPr/>
        </p:nvSpPr>
        <p:spPr>
          <a:xfrm>
            <a:off x="5746680" y="3452040"/>
            <a:ext cx="25250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Suport jocs escolars, instal·lacions</a:t>
            </a:r>
            <a:endParaRPr b="0" lang="ca-ES" sz="1200" spc="-1" strike="noStrike">
              <a:latin typeface="Arial"/>
            </a:endParaRPr>
          </a:p>
          <a:p>
            <a:pPr>
              <a:lnSpc>
                <a:spcPct val="100000"/>
              </a:lnSpc>
              <a:buNone/>
            </a:pPr>
            <a:r>
              <a:rPr b="0" lang="es-ES" sz="1200" spc="-1" strike="noStrike">
                <a:solidFill>
                  <a:srgbClr val="262626"/>
                </a:solidFill>
                <a:latin typeface="Arial"/>
              </a:rPr>
              <a:t>Suport turos i àrbitres… </a:t>
            </a:r>
            <a:endParaRPr b="0" lang="ca-ES" sz="1200" spc="-1" strike="noStrike">
              <a:latin typeface="Arial"/>
            </a:endParaRPr>
          </a:p>
        </p:txBody>
      </p:sp>
      <p:pic>
        <p:nvPicPr>
          <p:cNvPr id="786" name="Picture 1" descr="\\orion\Rocafonda_Palau_Escorxador_Pla_Actuacio\FOTOS\2023\Cerdanyola\IMG_3024.JPG"/>
          <p:cNvPicPr/>
          <p:nvPr/>
        </p:nvPicPr>
        <p:blipFill>
          <a:blip r:embed="rId4"/>
          <a:stretch/>
        </p:blipFill>
        <p:spPr>
          <a:xfrm>
            <a:off x="2533320" y="1652040"/>
            <a:ext cx="2700000" cy="1799640"/>
          </a:xfrm>
          <a:prstGeom prst="rect">
            <a:avLst/>
          </a:prstGeom>
          <a:ln w="0">
            <a:noFill/>
          </a:ln>
        </p:spPr>
      </p:pic>
      <p:pic>
        <p:nvPicPr>
          <p:cNvPr id="787" name="Picture 2" descr="\\orion\Rocafonda_Palau_Escorxador_Pla_Actuacio\FOTOS\2023\Cerdanyola\IMG_3022.JPG"/>
          <p:cNvPicPr/>
          <p:nvPr/>
        </p:nvPicPr>
        <p:blipFill>
          <a:blip r:embed="rId5"/>
          <a:stretch/>
        </p:blipFill>
        <p:spPr>
          <a:xfrm>
            <a:off x="3040200" y="4154400"/>
            <a:ext cx="2700000" cy="1799640"/>
          </a:xfrm>
          <a:prstGeom prst="rect">
            <a:avLst/>
          </a:prstGeom>
          <a:ln w="0">
            <a:noFill/>
          </a:ln>
        </p:spPr>
      </p:pic>
      <p:pic>
        <p:nvPicPr>
          <p:cNvPr id="788" name="44 Imagen" descr="&lt;i&gt;MUNICIPAL CAMÍ DEL MIG&lt;/i&gt;"/>
          <p:cNvPicPr/>
          <p:nvPr/>
        </p:nvPicPr>
        <p:blipFill>
          <a:blip r:embed="rId6"/>
          <a:stretch/>
        </p:blipFill>
        <p:spPr>
          <a:xfrm>
            <a:off x="126360" y="1638000"/>
            <a:ext cx="2320920" cy="1799640"/>
          </a:xfrm>
          <a:prstGeom prst="rect">
            <a:avLst/>
          </a:prstGeom>
          <a:ln w="0">
            <a:noFill/>
          </a:ln>
        </p:spPr>
      </p:pic>
      <p:pic>
        <p:nvPicPr>
          <p:cNvPr id="789" name="45 Imagen" descr="Foto"/>
          <p:cNvPicPr/>
          <p:nvPr/>
        </p:nvPicPr>
        <p:blipFill>
          <a:blip r:embed="rId7"/>
          <a:stretch/>
        </p:blipFill>
        <p:spPr>
          <a:xfrm>
            <a:off x="438840" y="4154760"/>
            <a:ext cx="2352240" cy="17992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0" name="Picture 3" descr=""/>
          <p:cNvPicPr/>
          <p:nvPr/>
        </p:nvPicPr>
        <p:blipFill>
          <a:blip r:embed="rId1">
            <a:alphaModFix amt="69000"/>
          </a:blip>
          <a:stretch/>
        </p:blipFill>
        <p:spPr>
          <a:xfrm>
            <a:off x="0" y="0"/>
            <a:ext cx="9143640" cy="6910200"/>
          </a:xfrm>
          <a:prstGeom prst="rect">
            <a:avLst/>
          </a:prstGeom>
          <a:ln w="9525">
            <a:noFill/>
          </a:ln>
        </p:spPr>
      </p:pic>
      <p:sp>
        <p:nvSpPr>
          <p:cNvPr id="791" name="PlaceHolder 1"/>
          <p:cNvSpPr>
            <a:spLocks noGrp="1"/>
          </p:cNvSpPr>
          <p:nvPr>
            <p:ph type="sldNum" idx="32"/>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576D3514-60B2-4760-9269-7785A3BCC2EC}" type="slidenum">
              <a:rPr b="0" lang="ca-ES" sz="1200" spc="-1" strike="noStrike">
                <a:solidFill>
                  <a:srgbClr val="8d8d8d"/>
                </a:solidFill>
                <a:latin typeface="Calibri"/>
              </a:rPr>
              <a:t>&lt;número&gt;</a:t>
            </a:fld>
            <a:endParaRPr b="0" lang="ca-ES" sz="1200" spc="-1" strike="noStrike">
              <a:latin typeface="Times New Roman"/>
            </a:endParaRPr>
          </a:p>
        </p:txBody>
      </p:sp>
      <p:sp>
        <p:nvSpPr>
          <p:cNvPr id="792"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93"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794"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795"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796"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797"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798"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799"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800"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801"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802"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03"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804"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805"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806"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807"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08"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809"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810"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811"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812"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13"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814"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815"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816"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817" name="Picture 2" descr=""/>
          <p:cNvPicPr/>
          <p:nvPr/>
        </p:nvPicPr>
        <p:blipFill>
          <a:blip r:embed="rId2">
            <a:lum bright="30000"/>
          </a:blip>
          <a:stretch/>
        </p:blipFill>
        <p:spPr>
          <a:xfrm>
            <a:off x="7124400" y="0"/>
            <a:ext cx="2019240" cy="1071360"/>
          </a:xfrm>
          <a:prstGeom prst="rect">
            <a:avLst/>
          </a:prstGeom>
          <a:ln w="9525">
            <a:noFill/>
          </a:ln>
        </p:spPr>
      </p:pic>
      <p:sp>
        <p:nvSpPr>
          <p:cNvPr id="818"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Gestió de la convivència a les comunitats de veïnes i veïns   </a:t>
            </a:r>
            <a:endParaRPr b="0" lang="ca-ES" sz="2200" spc="-1" strike="noStrike">
              <a:latin typeface="Arial"/>
            </a:endParaRPr>
          </a:p>
        </p:txBody>
      </p:sp>
      <p:sp>
        <p:nvSpPr>
          <p:cNvPr id="819" name="35 Rectángulo"/>
          <p:cNvSpPr/>
          <p:nvPr/>
        </p:nvSpPr>
        <p:spPr>
          <a:xfrm>
            <a:off x="254160" y="1268640"/>
            <a:ext cx="184320" cy="369000"/>
          </a:xfrm>
          <a:prstGeom prst="rect">
            <a:avLst/>
          </a:prstGeom>
          <a:noFill/>
          <a:ln w="0">
            <a:noFill/>
          </a:ln>
        </p:spPr>
        <p:style>
          <a:lnRef idx="0"/>
          <a:fillRef idx="0"/>
          <a:effectRef idx="0"/>
          <a:fontRef idx="minor"/>
        </p:style>
      </p:sp>
      <p:pic>
        <p:nvPicPr>
          <p:cNvPr id="820" name="Picture 3" descr="\\orion\Suport_Comunitat_Veins\FOTOS\2022\Gatassa\Sessió HAB\20221024192003_IMG_0021.JPG"/>
          <p:cNvPicPr/>
          <p:nvPr/>
        </p:nvPicPr>
        <p:blipFill>
          <a:blip r:embed="rId3">
            <a:lum bright="20000"/>
          </a:blip>
          <a:stretch/>
        </p:blipFill>
        <p:spPr>
          <a:xfrm>
            <a:off x="2335680" y="1784520"/>
            <a:ext cx="2133720" cy="1796400"/>
          </a:xfrm>
          <a:prstGeom prst="rect">
            <a:avLst/>
          </a:prstGeom>
          <a:ln w="0">
            <a:noFill/>
          </a:ln>
        </p:spPr>
      </p:pic>
      <p:pic>
        <p:nvPicPr>
          <p:cNvPr id="821" name="Picture 2" descr="\\orion\Suport_Comunitat_Veins\FOTOS\2022\Gatassa\Sessió OMIC\IMG-20221107-WA0022.jpg"/>
          <p:cNvPicPr/>
          <p:nvPr/>
        </p:nvPicPr>
        <p:blipFill>
          <a:blip r:embed="rId4">
            <a:lum bright="30000"/>
          </a:blip>
          <a:stretch/>
        </p:blipFill>
        <p:spPr>
          <a:xfrm>
            <a:off x="438840" y="1784520"/>
            <a:ext cx="1896480" cy="1796400"/>
          </a:xfrm>
          <a:prstGeom prst="rect">
            <a:avLst/>
          </a:prstGeom>
          <a:ln w="0">
            <a:noFill/>
          </a:ln>
        </p:spPr>
      </p:pic>
      <p:pic>
        <p:nvPicPr>
          <p:cNvPr id="822" name="Picture 2" descr="\\orion\Suport_Comunitat_Veins\FOTOS\2022\DIPU 09-11-2022\IMG20221108130059.jpg"/>
          <p:cNvPicPr/>
          <p:nvPr/>
        </p:nvPicPr>
        <p:blipFill>
          <a:blip r:embed="rId5">
            <a:lum bright="20000"/>
          </a:blip>
          <a:stretch/>
        </p:blipFill>
        <p:spPr>
          <a:xfrm>
            <a:off x="4813560" y="1784520"/>
            <a:ext cx="2297520" cy="1796400"/>
          </a:xfrm>
          <a:prstGeom prst="rect">
            <a:avLst/>
          </a:prstGeom>
          <a:ln w="0">
            <a:noFill/>
          </a:ln>
        </p:spPr>
      </p:pic>
      <p:sp>
        <p:nvSpPr>
          <p:cNvPr id="823" name="CuadroTexto 9"/>
          <p:cNvSpPr/>
          <p:nvPr/>
        </p:nvSpPr>
        <p:spPr>
          <a:xfrm>
            <a:off x="244440" y="3581280"/>
            <a:ext cx="4658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Formació i prevenció conflictes a les comunitats de veïnes i veïns </a:t>
            </a:r>
            <a:endParaRPr b="0" lang="ca-ES" sz="1200" spc="-1" strike="noStrike">
              <a:latin typeface="Arial"/>
            </a:endParaRPr>
          </a:p>
        </p:txBody>
      </p:sp>
      <p:pic>
        <p:nvPicPr>
          <p:cNvPr id="824" name="36 Imagen" descr=""/>
          <p:cNvPicPr/>
          <p:nvPr/>
        </p:nvPicPr>
        <p:blipFill>
          <a:blip r:embed="rId6"/>
          <a:stretch/>
        </p:blipFill>
        <p:spPr>
          <a:xfrm>
            <a:off x="431640" y="4212000"/>
            <a:ext cx="1880280" cy="1915920"/>
          </a:xfrm>
          <a:prstGeom prst="rect">
            <a:avLst/>
          </a:prstGeom>
          <a:ln w="0">
            <a:noFill/>
          </a:ln>
        </p:spPr>
      </p:pic>
      <p:sp>
        <p:nvSpPr>
          <p:cNvPr id="825" name="CuadroTexto 9"/>
          <p:cNvSpPr/>
          <p:nvPr/>
        </p:nvSpPr>
        <p:spPr>
          <a:xfrm>
            <a:off x="1148040" y="6217920"/>
            <a:ext cx="26636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Suport i facilitació d’eines  de treball </a:t>
            </a:r>
            <a:endParaRPr b="0" lang="ca-ES" sz="1200" spc="-1" strike="noStrike">
              <a:latin typeface="Arial"/>
            </a:endParaRPr>
          </a:p>
          <a:p>
            <a:pPr>
              <a:lnSpc>
                <a:spcPct val="100000"/>
              </a:lnSpc>
              <a:buNone/>
            </a:pPr>
            <a:r>
              <a:rPr b="0" lang="es-ES" sz="1200" spc="-1" strike="noStrike">
                <a:solidFill>
                  <a:srgbClr val="262626"/>
                </a:solidFill>
                <a:latin typeface="Arial"/>
              </a:rPr>
              <a:t>183 comunitars</a:t>
            </a:r>
            <a:endParaRPr b="0" lang="ca-ES" sz="1200" spc="-1" strike="noStrike">
              <a:latin typeface="Arial"/>
            </a:endParaRPr>
          </a:p>
        </p:txBody>
      </p:sp>
      <p:sp>
        <p:nvSpPr>
          <p:cNvPr id="826" name="CuadroTexto 9"/>
          <p:cNvSpPr/>
          <p:nvPr/>
        </p:nvSpPr>
        <p:spPr>
          <a:xfrm>
            <a:off x="4897440" y="3581280"/>
            <a:ext cx="19825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Intercanvis d’experiències </a:t>
            </a:r>
            <a:endParaRPr b="0" lang="ca-ES" sz="1200" spc="-1" strike="noStrike">
              <a:latin typeface="Arial"/>
            </a:endParaRPr>
          </a:p>
        </p:txBody>
      </p:sp>
      <p:sp>
        <p:nvSpPr>
          <p:cNvPr id="827" name="CuadroTexto 9"/>
          <p:cNvSpPr/>
          <p:nvPr/>
        </p:nvSpPr>
        <p:spPr>
          <a:xfrm>
            <a:off x="5408640" y="6217920"/>
            <a:ext cx="24854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Suport processos de rehabilitació </a:t>
            </a:r>
            <a:endParaRPr b="0" lang="ca-ES" sz="1200" spc="-1" strike="noStrike">
              <a:latin typeface="Arial"/>
            </a:endParaRPr>
          </a:p>
          <a:p>
            <a:pPr>
              <a:lnSpc>
                <a:spcPct val="100000"/>
              </a:lnSpc>
              <a:buNone/>
            </a:pPr>
            <a:r>
              <a:rPr b="0" lang="es-ES" sz="1200" spc="-1" strike="noStrike">
                <a:solidFill>
                  <a:srgbClr val="262626"/>
                </a:solidFill>
                <a:latin typeface="Arial"/>
              </a:rPr>
              <a:t>115 comunitats interessades</a:t>
            </a:r>
            <a:endParaRPr b="0" lang="ca-ES" sz="1200" spc="-1" strike="noStrike">
              <a:latin typeface="Arial"/>
            </a:endParaRPr>
          </a:p>
        </p:txBody>
      </p:sp>
      <p:pic>
        <p:nvPicPr>
          <p:cNvPr id="828" name="Picture 3" descr="\\orion\Rocafonda_Palau_Escorxador_Pla_Actuacio\FOTOS\2023\Cerdanyola\IMG_5518.JPG"/>
          <p:cNvPicPr/>
          <p:nvPr/>
        </p:nvPicPr>
        <p:blipFill>
          <a:blip r:embed="rId7"/>
          <a:stretch/>
        </p:blipFill>
        <p:spPr>
          <a:xfrm>
            <a:off x="2452680" y="4254120"/>
            <a:ext cx="2699640" cy="1799640"/>
          </a:xfrm>
          <a:prstGeom prst="rect">
            <a:avLst/>
          </a:prstGeom>
          <a:ln w="0">
            <a:noFill/>
          </a:ln>
        </p:spPr>
      </p:pic>
      <p:pic>
        <p:nvPicPr>
          <p:cNvPr id="829" name="Picture 1" descr="\\orion\Rocafonda_Palau_Escorxador_Pla_Actuacio\FOTOS\2023\Cerdanyola\IMG_5541.JPG"/>
          <p:cNvPicPr/>
          <p:nvPr/>
        </p:nvPicPr>
        <p:blipFill>
          <a:blip r:embed="rId8"/>
          <a:stretch/>
        </p:blipFill>
        <p:spPr>
          <a:xfrm>
            <a:off x="5382360" y="4212000"/>
            <a:ext cx="2699640" cy="1799640"/>
          </a:xfrm>
          <a:prstGeom prst="rect">
            <a:avLst/>
          </a:prstGeom>
          <a:ln w="0">
            <a:noFill/>
          </a:ln>
        </p:spPr>
      </p:pic>
      <p:pic>
        <p:nvPicPr>
          <p:cNvPr id="830" name="44 Imagen" descr=""/>
          <p:cNvPicPr/>
          <p:nvPr/>
        </p:nvPicPr>
        <p:blipFill>
          <a:blip r:embed="rId9"/>
          <a:srcRect l="0" t="0" r="543" b="24244"/>
          <a:stretch/>
        </p:blipFill>
        <p:spPr>
          <a:xfrm>
            <a:off x="7253280" y="1781280"/>
            <a:ext cx="1657800" cy="17996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1" name="Picture 3" descr=""/>
          <p:cNvPicPr/>
          <p:nvPr/>
        </p:nvPicPr>
        <p:blipFill>
          <a:blip r:embed="rId1">
            <a:alphaModFix amt="69000"/>
          </a:blip>
          <a:stretch/>
        </p:blipFill>
        <p:spPr>
          <a:xfrm>
            <a:off x="0" y="0"/>
            <a:ext cx="9143640" cy="6910200"/>
          </a:xfrm>
          <a:prstGeom prst="rect">
            <a:avLst/>
          </a:prstGeom>
          <a:ln w="9525">
            <a:noFill/>
          </a:ln>
        </p:spPr>
      </p:pic>
      <p:sp>
        <p:nvSpPr>
          <p:cNvPr id="832" name="PlaceHolder 1"/>
          <p:cNvSpPr>
            <a:spLocks noGrp="1"/>
          </p:cNvSpPr>
          <p:nvPr>
            <p:ph type="sldNum" idx="33"/>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E65B767A-0B5B-4B2E-9A37-2E59D227F13E}" type="slidenum">
              <a:rPr b="0" lang="ca-ES" sz="1200" spc="-1" strike="noStrike">
                <a:solidFill>
                  <a:srgbClr val="8d8d8d"/>
                </a:solidFill>
                <a:latin typeface="Calibri"/>
              </a:rPr>
              <a:t>&lt;número&gt;</a:t>
            </a:fld>
            <a:endParaRPr b="0" lang="ca-ES" sz="1200" spc="-1" strike="noStrike">
              <a:latin typeface="Times New Roman"/>
            </a:endParaRPr>
          </a:p>
        </p:txBody>
      </p:sp>
      <p:sp>
        <p:nvSpPr>
          <p:cNvPr id="833"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34"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835"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836"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837"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838"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39"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840"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841"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842"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843"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44"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845"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846"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847"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848"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49"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850"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851"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852"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853"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54"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855"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856"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857"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858" name="Picture 2" descr=""/>
          <p:cNvPicPr/>
          <p:nvPr/>
        </p:nvPicPr>
        <p:blipFill>
          <a:blip r:embed="rId2">
            <a:lum bright="30000"/>
          </a:blip>
          <a:stretch/>
        </p:blipFill>
        <p:spPr>
          <a:xfrm>
            <a:off x="7124400" y="0"/>
            <a:ext cx="2019240" cy="1071360"/>
          </a:xfrm>
          <a:prstGeom prst="rect">
            <a:avLst/>
          </a:prstGeom>
          <a:ln w="9525">
            <a:noFill/>
          </a:ln>
        </p:spPr>
      </p:pic>
      <p:sp>
        <p:nvSpPr>
          <p:cNvPr id="859"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Polítiques socials d’habitatge</a:t>
            </a:r>
            <a:endParaRPr b="0" lang="ca-ES" sz="2200" spc="-1" strike="noStrike">
              <a:latin typeface="Arial"/>
            </a:endParaRPr>
          </a:p>
        </p:txBody>
      </p:sp>
      <p:sp>
        <p:nvSpPr>
          <p:cNvPr id="860" name="35 Rectángulo"/>
          <p:cNvSpPr/>
          <p:nvPr/>
        </p:nvSpPr>
        <p:spPr>
          <a:xfrm>
            <a:off x="254160" y="1268640"/>
            <a:ext cx="184320" cy="369000"/>
          </a:xfrm>
          <a:prstGeom prst="rect">
            <a:avLst/>
          </a:prstGeom>
          <a:noFill/>
          <a:ln w="0">
            <a:noFill/>
          </a:ln>
        </p:spPr>
        <p:style>
          <a:lnRef idx="0"/>
          <a:fillRef idx="0"/>
          <a:effectRef idx="0"/>
          <a:fontRef idx="minor"/>
        </p:style>
      </p:sp>
      <p:pic>
        <p:nvPicPr>
          <p:cNvPr id="861" name="31 Imagen" descr=""/>
          <p:cNvPicPr/>
          <p:nvPr/>
        </p:nvPicPr>
        <p:blipFill>
          <a:blip r:embed="rId3"/>
          <a:stretch/>
        </p:blipFill>
        <p:spPr>
          <a:xfrm>
            <a:off x="438840" y="1882800"/>
            <a:ext cx="2709000" cy="1799640"/>
          </a:xfrm>
          <a:prstGeom prst="rect">
            <a:avLst/>
          </a:prstGeom>
          <a:ln w="0">
            <a:noFill/>
          </a:ln>
        </p:spPr>
      </p:pic>
      <p:sp>
        <p:nvSpPr>
          <p:cNvPr id="862" name="CuadroTexto 9"/>
          <p:cNvSpPr/>
          <p:nvPr/>
        </p:nvSpPr>
        <p:spPr>
          <a:xfrm>
            <a:off x="259200" y="3728880"/>
            <a:ext cx="30204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Suport  tramitacions ajuts de rehabilitació </a:t>
            </a:r>
            <a:endParaRPr b="0" lang="ca-ES" sz="1200" spc="-1" strike="noStrike">
              <a:latin typeface="Arial"/>
            </a:endParaRPr>
          </a:p>
        </p:txBody>
      </p:sp>
      <p:sp>
        <p:nvSpPr>
          <p:cNvPr id="863" name="CuadroTexto 9"/>
          <p:cNvSpPr/>
          <p:nvPr/>
        </p:nvSpPr>
        <p:spPr>
          <a:xfrm>
            <a:off x="443160" y="6079320"/>
            <a:ext cx="34196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Definició d’entorns de rehabilitació programada </a:t>
            </a:r>
            <a:endParaRPr b="0" lang="ca-ES" sz="1200" spc="-1" strike="noStrike">
              <a:latin typeface="Arial"/>
            </a:endParaRPr>
          </a:p>
        </p:txBody>
      </p:sp>
      <p:pic>
        <p:nvPicPr>
          <p:cNvPr id="864" name="37 Imagen" descr=""/>
          <p:cNvPicPr/>
          <p:nvPr/>
        </p:nvPicPr>
        <p:blipFill>
          <a:blip r:embed="rId4"/>
          <a:stretch/>
        </p:blipFill>
        <p:spPr>
          <a:xfrm>
            <a:off x="4165560" y="4112280"/>
            <a:ext cx="2958480" cy="1799280"/>
          </a:xfrm>
          <a:prstGeom prst="rect">
            <a:avLst/>
          </a:prstGeom>
          <a:ln w="0">
            <a:noFill/>
          </a:ln>
        </p:spPr>
      </p:pic>
      <p:sp>
        <p:nvSpPr>
          <p:cNvPr id="865" name="CuadroTexto 9"/>
          <p:cNvSpPr/>
          <p:nvPr/>
        </p:nvSpPr>
        <p:spPr>
          <a:xfrm>
            <a:off x="4198320" y="6093360"/>
            <a:ext cx="26985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Estratègies de disciplines d’habitatge</a:t>
            </a:r>
            <a:endParaRPr b="0" lang="ca-ES" sz="1200" spc="-1" strike="noStrike">
              <a:latin typeface="Arial"/>
            </a:endParaRPr>
          </a:p>
          <a:p>
            <a:pPr>
              <a:lnSpc>
                <a:spcPct val="100000"/>
              </a:lnSpc>
              <a:buNone/>
            </a:pPr>
            <a:r>
              <a:rPr b="0" lang="es-ES" sz="1200" spc="-1" strike="noStrike">
                <a:solidFill>
                  <a:srgbClr val="262626"/>
                </a:solidFill>
                <a:latin typeface="Arial"/>
              </a:rPr>
              <a:t>213 expedients a Cerdanyola</a:t>
            </a:r>
            <a:endParaRPr b="0" lang="ca-ES" sz="1200" spc="-1" strike="noStrike">
              <a:latin typeface="Arial"/>
            </a:endParaRPr>
          </a:p>
        </p:txBody>
      </p:sp>
      <p:pic>
        <p:nvPicPr>
          <p:cNvPr id="866" name="39 Imagen" descr=""/>
          <p:cNvPicPr/>
          <p:nvPr/>
        </p:nvPicPr>
        <p:blipFill>
          <a:blip r:embed="rId5"/>
          <a:stretch/>
        </p:blipFill>
        <p:spPr>
          <a:xfrm>
            <a:off x="7124400" y="4100400"/>
            <a:ext cx="1350000" cy="1799640"/>
          </a:xfrm>
          <a:prstGeom prst="rect">
            <a:avLst/>
          </a:prstGeom>
          <a:ln w="0">
            <a:noFill/>
          </a:ln>
        </p:spPr>
      </p:pic>
      <p:pic>
        <p:nvPicPr>
          <p:cNvPr id="867" name="40 Imagen" descr=""/>
          <p:cNvPicPr/>
          <p:nvPr/>
        </p:nvPicPr>
        <p:blipFill>
          <a:blip r:embed="rId6"/>
          <a:stretch/>
        </p:blipFill>
        <p:spPr>
          <a:xfrm>
            <a:off x="6553080" y="1868760"/>
            <a:ext cx="2302920" cy="1845720"/>
          </a:xfrm>
          <a:prstGeom prst="rect">
            <a:avLst/>
          </a:prstGeom>
          <a:ln w="0">
            <a:noFill/>
          </a:ln>
        </p:spPr>
      </p:pic>
      <p:sp>
        <p:nvSpPr>
          <p:cNvPr id="868" name="CuadroTexto 9"/>
          <p:cNvSpPr/>
          <p:nvPr/>
        </p:nvSpPr>
        <p:spPr>
          <a:xfrm>
            <a:off x="5214240" y="3723480"/>
            <a:ext cx="38203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Foment lloguer assequible, Lloguem! Bloc Cooperatiu</a:t>
            </a:r>
            <a:endParaRPr b="0" lang="ca-ES" sz="1200" spc="-1" strike="noStrike">
              <a:latin typeface="Arial"/>
            </a:endParaRPr>
          </a:p>
        </p:txBody>
      </p:sp>
      <p:sp>
        <p:nvSpPr>
          <p:cNvPr id="869" name="CuadroTexto 9"/>
          <p:cNvSpPr/>
          <p:nvPr/>
        </p:nvSpPr>
        <p:spPr>
          <a:xfrm>
            <a:off x="3555000" y="3728880"/>
            <a:ext cx="16700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Adquisició d’habitatge</a:t>
            </a:r>
            <a:endParaRPr b="0" lang="ca-ES" sz="1200" spc="-1" strike="noStrike">
              <a:latin typeface="Arial"/>
            </a:endParaRPr>
          </a:p>
          <a:p>
            <a:pPr>
              <a:lnSpc>
                <a:spcPct val="100000"/>
              </a:lnSpc>
              <a:buNone/>
            </a:pPr>
            <a:r>
              <a:rPr b="0" lang="es-ES" sz="1200" spc="-1" strike="noStrike">
                <a:solidFill>
                  <a:srgbClr val="262626"/>
                </a:solidFill>
                <a:latin typeface="Arial"/>
              </a:rPr>
              <a:t>6 a Cerdanyola</a:t>
            </a:r>
            <a:endParaRPr b="0" lang="ca-ES" sz="1200" spc="-1" strike="noStrike">
              <a:latin typeface="Arial"/>
            </a:endParaRPr>
          </a:p>
        </p:txBody>
      </p:sp>
      <p:pic>
        <p:nvPicPr>
          <p:cNvPr id="870" name="Picture 2" descr="\\orion\Rocafonda_Palau_Escorxador_Pla_Actuacio\FOTOS\2023\Cerdanyola\IMG_5544.JPG"/>
          <p:cNvPicPr/>
          <p:nvPr/>
        </p:nvPicPr>
        <p:blipFill>
          <a:blip r:embed="rId7"/>
          <a:stretch/>
        </p:blipFill>
        <p:spPr>
          <a:xfrm>
            <a:off x="586080" y="4154400"/>
            <a:ext cx="3281400" cy="1799640"/>
          </a:xfrm>
          <a:prstGeom prst="rect">
            <a:avLst/>
          </a:prstGeom>
          <a:ln w="0">
            <a:noFill/>
          </a:ln>
        </p:spPr>
      </p:pic>
      <p:pic>
        <p:nvPicPr>
          <p:cNvPr id="871" name="Picture 2" descr="\\orion\Rocafonda_Palau_Escorxador_Pla_Actuacio\FOTOS\2023\Cerdanyola\IMG_5540.JPG"/>
          <p:cNvPicPr/>
          <p:nvPr/>
        </p:nvPicPr>
        <p:blipFill>
          <a:blip r:embed="rId8"/>
          <a:stretch/>
        </p:blipFill>
        <p:spPr>
          <a:xfrm>
            <a:off x="9644040" y="1638000"/>
            <a:ext cx="2699640" cy="1799640"/>
          </a:xfrm>
          <a:prstGeom prst="rect">
            <a:avLst/>
          </a:prstGeom>
          <a:ln w="0">
            <a:noFill/>
          </a:ln>
        </p:spPr>
      </p:pic>
      <p:pic>
        <p:nvPicPr>
          <p:cNvPr id="872" name="45 Imagen" descr=""/>
          <p:cNvPicPr/>
          <p:nvPr/>
        </p:nvPicPr>
        <p:blipFill>
          <a:blip r:embed="rId9"/>
          <a:stretch/>
        </p:blipFill>
        <p:spPr>
          <a:xfrm>
            <a:off x="3212640" y="1928880"/>
            <a:ext cx="3201480" cy="1799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3" name="Picture 3" descr=""/>
          <p:cNvPicPr/>
          <p:nvPr/>
        </p:nvPicPr>
        <p:blipFill>
          <a:blip r:embed="rId1">
            <a:alphaModFix amt="69000"/>
          </a:blip>
          <a:stretch/>
        </p:blipFill>
        <p:spPr>
          <a:xfrm>
            <a:off x="0" y="0"/>
            <a:ext cx="9143640" cy="6910200"/>
          </a:xfrm>
          <a:prstGeom prst="rect">
            <a:avLst/>
          </a:prstGeom>
          <a:ln w="9525">
            <a:noFill/>
          </a:ln>
        </p:spPr>
      </p:pic>
      <p:sp>
        <p:nvSpPr>
          <p:cNvPr id="874" name="PlaceHolder 1"/>
          <p:cNvSpPr>
            <a:spLocks noGrp="1"/>
          </p:cNvSpPr>
          <p:nvPr>
            <p:ph type="sldNum" idx="34"/>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9F777753-63CF-4B9D-A9EF-8B5AEC012C73}" type="slidenum">
              <a:rPr b="0" lang="ca-ES" sz="1200" spc="-1" strike="noStrike">
                <a:solidFill>
                  <a:srgbClr val="8d8d8d"/>
                </a:solidFill>
                <a:latin typeface="Calibri"/>
              </a:rPr>
              <a:t>&lt;número&gt;</a:t>
            </a:fld>
            <a:endParaRPr b="0" lang="ca-ES" sz="1200" spc="-1" strike="noStrike">
              <a:latin typeface="Times New Roman"/>
            </a:endParaRPr>
          </a:p>
        </p:txBody>
      </p:sp>
      <p:sp>
        <p:nvSpPr>
          <p:cNvPr id="875"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76"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877"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878"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879"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880"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81"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882"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883"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884"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885"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86"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887"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888"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889"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890"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91"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892"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893"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894"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895"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896"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897"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898"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899"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900"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Combatre les desigualtats en consum</a:t>
            </a:r>
            <a:endParaRPr b="0" lang="ca-ES" sz="2200" spc="-1" strike="noStrike">
              <a:latin typeface="Arial"/>
            </a:endParaRPr>
          </a:p>
        </p:txBody>
      </p:sp>
      <p:sp>
        <p:nvSpPr>
          <p:cNvPr id="901" name="35 Rectángulo"/>
          <p:cNvSpPr/>
          <p:nvPr/>
        </p:nvSpPr>
        <p:spPr>
          <a:xfrm>
            <a:off x="254160" y="1268640"/>
            <a:ext cx="184320" cy="369000"/>
          </a:xfrm>
          <a:prstGeom prst="rect">
            <a:avLst/>
          </a:prstGeom>
          <a:noFill/>
          <a:ln w="0">
            <a:noFill/>
          </a:ln>
        </p:spPr>
        <p:style>
          <a:lnRef idx="0"/>
          <a:fillRef idx="0"/>
          <a:effectRef idx="0"/>
          <a:fontRef idx="minor"/>
        </p:style>
      </p:sp>
      <p:pic>
        <p:nvPicPr>
          <p:cNvPr id="902" name="Picture 2" descr="\\orion\Rocafonda_Palau_Escorxador_Pla_Actuacio\FOTOS\2023\Cerdanyola\IMG_5535.JPG"/>
          <p:cNvPicPr/>
          <p:nvPr/>
        </p:nvPicPr>
        <p:blipFill>
          <a:blip r:embed="rId2"/>
          <a:stretch/>
        </p:blipFill>
        <p:spPr>
          <a:xfrm>
            <a:off x="5449680" y="1638000"/>
            <a:ext cx="3236760" cy="2157840"/>
          </a:xfrm>
          <a:prstGeom prst="rect">
            <a:avLst/>
          </a:prstGeom>
          <a:ln w="0">
            <a:noFill/>
          </a:ln>
        </p:spPr>
      </p:pic>
      <p:pic>
        <p:nvPicPr>
          <p:cNvPr id="903" name="Picture 3" descr="\\orion\Rocafonda_Palau_Escorxador_Pla_Actuacio\FOTOS\2023\Cerdanyola\IMG_5533.JPG"/>
          <p:cNvPicPr/>
          <p:nvPr/>
        </p:nvPicPr>
        <p:blipFill>
          <a:blip r:embed="rId3"/>
          <a:stretch/>
        </p:blipFill>
        <p:spPr>
          <a:xfrm>
            <a:off x="438840" y="1613160"/>
            <a:ext cx="4761360" cy="3174120"/>
          </a:xfrm>
          <a:prstGeom prst="rect">
            <a:avLst/>
          </a:prstGeom>
          <a:ln w="0">
            <a:noFill/>
          </a:ln>
        </p:spPr>
      </p:pic>
      <p:pic>
        <p:nvPicPr>
          <p:cNvPr id="904" name="Picture 5" descr="Oficina Municipal de Información al Consumidor de Mataró – public service  in Mataró, 5 reviews, prices – Nicelocal"/>
          <p:cNvPicPr/>
          <p:nvPr/>
        </p:nvPicPr>
        <p:blipFill>
          <a:blip r:embed="rId4"/>
          <a:stretch/>
        </p:blipFill>
        <p:spPr>
          <a:xfrm>
            <a:off x="5449680" y="3922200"/>
            <a:ext cx="3236760" cy="2244600"/>
          </a:xfrm>
          <a:prstGeom prst="rect">
            <a:avLst/>
          </a:prstGeom>
          <a:ln w="0">
            <a:noFill/>
          </a:ln>
        </p:spPr>
      </p:pic>
      <p:sp>
        <p:nvSpPr>
          <p:cNvPr id="905" name="CuadroTexto 9"/>
          <p:cNvSpPr/>
          <p:nvPr/>
        </p:nvSpPr>
        <p:spPr>
          <a:xfrm>
            <a:off x="1495080" y="5028480"/>
            <a:ext cx="25952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OMIC desigualtats socials en Salut </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6" name="Picture 3" descr=""/>
          <p:cNvPicPr/>
          <p:nvPr/>
        </p:nvPicPr>
        <p:blipFill>
          <a:blip r:embed="rId1">
            <a:alphaModFix amt="69000"/>
          </a:blip>
          <a:stretch/>
        </p:blipFill>
        <p:spPr>
          <a:xfrm>
            <a:off x="0" y="0"/>
            <a:ext cx="9143640" cy="6910200"/>
          </a:xfrm>
          <a:prstGeom prst="rect">
            <a:avLst/>
          </a:prstGeom>
          <a:ln w="9525">
            <a:noFill/>
          </a:ln>
        </p:spPr>
      </p:pic>
      <p:sp>
        <p:nvSpPr>
          <p:cNvPr id="907" name="PlaceHolder 1"/>
          <p:cNvSpPr>
            <a:spLocks noGrp="1"/>
          </p:cNvSpPr>
          <p:nvPr>
            <p:ph type="sldNum" idx="35"/>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3CCC1120-D6AF-4D65-BA97-6103D94A9E8C}" type="slidenum">
              <a:rPr b="0" lang="ca-ES" sz="1200" spc="-1" strike="noStrike">
                <a:solidFill>
                  <a:srgbClr val="8d8d8d"/>
                </a:solidFill>
                <a:latin typeface="Calibri"/>
              </a:rPr>
              <a:t>&lt;número&gt;</a:t>
            </a:fld>
            <a:endParaRPr b="0" lang="ca-ES" sz="1200" spc="-1" strike="noStrike">
              <a:latin typeface="Times New Roman"/>
            </a:endParaRPr>
          </a:p>
        </p:txBody>
      </p:sp>
      <p:sp>
        <p:nvSpPr>
          <p:cNvPr id="908"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09"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910"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911"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912"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913"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14"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915"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916"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917"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918"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19"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920"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921"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922"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923"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24"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925"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926"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927"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928"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29"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930"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931"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932"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933"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Polítiques de salut</a:t>
            </a:r>
            <a:endParaRPr b="0" lang="ca-ES" sz="2200" spc="-1" strike="noStrike">
              <a:latin typeface="Arial"/>
            </a:endParaRPr>
          </a:p>
        </p:txBody>
      </p:sp>
      <p:sp>
        <p:nvSpPr>
          <p:cNvPr id="934" name="35 Rectángulo"/>
          <p:cNvSpPr/>
          <p:nvPr/>
        </p:nvSpPr>
        <p:spPr>
          <a:xfrm>
            <a:off x="254160" y="1268640"/>
            <a:ext cx="184320" cy="369000"/>
          </a:xfrm>
          <a:prstGeom prst="rect">
            <a:avLst/>
          </a:prstGeom>
          <a:noFill/>
          <a:ln w="0">
            <a:noFill/>
          </a:ln>
        </p:spPr>
        <p:style>
          <a:lnRef idx="0"/>
          <a:fillRef idx="0"/>
          <a:effectRef idx="0"/>
          <a:fontRef idx="minor"/>
        </p:style>
      </p:sp>
      <p:sp>
        <p:nvSpPr>
          <p:cNvPr id="935" name="CuadroTexto 9"/>
          <p:cNvSpPr/>
          <p:nvPr/>
        </p:nvSpPr>
        <p:spPr>
          <a:xfrm>
            <a:off x="1918800" y="3806640"/>
            <a:ext cx="10666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Aula de salut</a:t>
            </a:r>
            <a:endParaRPr b="0" lang="ca-ES" sz="1200" spc="-1" strike="noStrike">
              <a:latin typeface="Arial"/>
            </a:endParaRPr>
          </a:p>
        </p:txBody>
      </p:sp>
      <p:pic>
        <p:nvPicPr>
          <p:cNvPr id="936" name="33 Imagen" descr="L'Ajuntament vetlla perquè els establiments d'alimentació i repartiment a  domicili compleixin les normes dictades per les autoritats sanitàries -  Ajuntament de Mataró"/>
          <p:cNvPicPr/>
          <p:nvPr/>
        </p:nvPicPr>
        <p:blipFill>
          <a:blip r:embed="rId2"/>
          <a:stretch/>
        </p:blipFill>
        <p:spPr>
          <a:xfrm>
            <a:off x="4264200" y="1928880"/>
            <a:ext cx="2128320" cy="1799640"/>
          </a:xfrm>
          <a:prstGeom prst="rect">
            <a:avLst/>
          </a:prstGeom>
          <a:ln w="0">
            <a:noFill/>
          </a:ln>
        </p:spPr>
      </p:pic>
      <p:sp>
        <p:nvSpPr>
          <p:cNvPr id="937" name="CuadroTexto 9"/>
          <p:cNvSpPr/>
          <p:nvPr/>
        </p:nvSpPr>
        <p:spPr>
          <a:xfrm>
            <a:off x="3818160" y="3806640"/>
            <a:ext cx="30783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Bones pràctiques manipul·lació d’aliments </a:t>
            </a:r>
            <a:endParaRPr b="0" lang="ca-ES" sz="1200" spc="-1" strike="noStrike">
              <a:latin typeface="Arial"/>
            </a:endParaRPr>
          </a:p>
        </p:txBody>
      </p:sp>
      <p:pic>
        <p:nvPicPr>
          <p:cNvPr id="938" name="Imagen 902" descr="Programa Salut Integral! - Ajuntament de Mataró"/>
          <p:cNvPicPr/>
          <p:nvPr/>
        </p:nvPicPr>
        <p:blipFill>
          <a:blip r:embed="rId3"/>
          <a:stretch/>
        </p:blipFill>
        <p:spPr>
          <a:xfrm>
            <a:off x="546840" y="4154040"/>
            <a:ext cx="1584720" cy="2202120"/>
          </a:xfrm>
          <a:prstGeom prst="rect">
            <a:avLst/>
          </a:prstGeom>
          <a:ln w="0">
            <a:noFill/>
          </a:ln>
        </p:spPr>
      </p:pic>
      <p:pic>
        <p:nvPicPr>
          <p:cNvPr id="939" name="Imagen 903" descr="SALUT INTEGRAL :: Escola Sol-Ixent Mataró"/>
          <p:cNvPicPr/>
          <p:nvPr/>
        </p:nvPicPr>
        <p:blipFill>
          <a:blip r:embed="rId4"/>
          <a:stretch/>
        </p:blipFill>
        <p:spPr>
          <a:xfrm>
            <a:off x="1917000" y="4154040"/>
            <a:ext cx="1654560" cy="2202120"/>
          </a:xfrm>
          <a:prstGeom prst="rect">
            <a:avLst/>
          </a:prstGeom>
          <a:ln w="0">
            <a:noFill/>
          </a:ln>
        </p:spPr>
      </p:pic>
      <p:sp>
        <p:nvSpPr>
          <p:cNvPr id="940" name="Rectangle 3"/>
          <p:cNvSpPr/>
          <p:nvPr/>
        </p:nvSpPr>
        <p:spPr>
          <a:xfrm>
            <a:off x="0" y="0"/>
            <a:ext cx="9143640" cy="456840"/>
          </a:xfrm>
          <a:prstGeom prst="rect">
            <a:avLst/>
          </a:prstGeom>
          <a:noFill/>
          <a:ln w="9525">
            <a:noFill/>
          </a:ln>
        </p:spPr>
        <p:style>
          <a:lnRef idx="0"/>
          <a:fillRef idx="0"/>
          <a:effectRef idx="0"/>
          <a:fontRef idx="minor"/>
        </p:style>
      </p:sp>
      <p:sp>
        <p:nvSpPr>
          <p:cNvPr id="941" name="CuadroTexto 9"/>
          <p:cNvSpPr/>
          <p:nvPr/>
        </p:nvSpPr>
        <p:spPr>
          <a:xfrm>
            <a:off x="1536840" y="6356520"/>
            <a:ext cx="11260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Salut Integral </a:t>
            </a:r>
            <a:endParaRPr b="0" lang="ca-ES" sz="1200" spc="-1" strike="noStrike">
              <a:latin typeface="Arial"/>
            </a:endParaRPr>
          </a:p>
        </p:txBody>
      </p:sp>
      <p:pic>
        <p:nvPicPr>
          <p:cNvPr id="942" name="Picture 33" descr=""/>
          <p:cNvPicPr/>
          <p:nvPr/>
        </p:nvPicPr>
        <p:blipFill>
          <a:blip r:embed="rId5"/>
          <a:stretch/>
        </p:blipFill>
        <p:spPr>
          <a:xfrm>
            <a:off x="3758400" y="4154040"/>
            <a:ext cx="1599120" cy="2201760"/>
          </a:xfrm>
          <a:prstGeom prst="rect">
            <a:avLst/>
          </a:prstGeom>
          <a:ln w="0">
            <a:noFill/>
          </a:ln>
        </p:spPr>
      </p:pic>
      <p:sp>
        <p:nvSpPr>
          <p:cNvPr id="943" name="CuadroTexto 9"/>
          <p:cNvSpPr/>
          <p:nvPr/>
        </p:nvSpPr>
        <p:spPr>
          <a:xfrm>
            <a:off x="3761640" y="6357960"/>
            <a:ext cx="13622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Salut comunitària</a:t>
            </a:r>
            <a:endParaRPr b="0" lang="ca-ES" sz="1200" spc="-1" strike="noStrike">
              <a:latin typeface="Arial"/>
            </a:endParaRPr>
          </a:p>
        </p:txBody>
      </p:sp>
      <p:pic>
        <p:nvPicPr>
          <p:cNvPr id="944" name="41 Imagen" descr=""/>
          <p:cNvPicPr/>
          <p:nvPr/>
        </p:nvPicPr>
        <p:blipFill>
          <a:blip r:embed="rId6"/>
          <a:stretch/>
        </p:blipFill>
        <p:spPr>
          <a:xfrm>
            <a:off x="5643720" y="4154040"/>
            <a:ext cx="3061440" cy="2166480"/>
          </a:xfrm>
          <a:prstGeom prst="rect">
            <a:avLst/>
          </a:prstGeom>
          <a:ln w="0">
            <a:noFill/>
          </a:ln>
        </p:spPr>
      </p:pic>
      <p:sp>
        <p:nvSpPr>
          <p:cNvPr id="945" name="CuadroTexto 9"/>
          <p:cNvSpPr/>
          <p:nvPr/>
        </p:nvSpPr>
        <p:spPr>
          <a:xfrm>
            <a:off x="5870880" y="6372000"/>
            <a:ext cx="25203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Pla Municipal drogodependències </a:t>
            </a:r>
            <a:endParaRPr b="0" lang="ca-ES" sz="1200" spc="-1" strike="noStrike">
              <a:latin typeface="Arial"/>
            </a:endParaRPr>
          </a:p>
        </p:txBody>
      </p:sp>
      <p:pic>
        <p:nvPicPr>
          <p:cNvPr id="946" name="43 Imagen" descr="Taller de cuina sense pares – Institut Thos i Codina"/>
          <p:cNvPicPr/>
          <p:nvPr/>
        </p:nvPicPr>
        <p:blipFill>
          <a:blip r:embed="rId7"/>
          <a:stretch/>
        </p:blipFill>
        <p:spPr>
          <a:xfrm>
            <a:off x="6553080" y="1928880"/>
            <a:ext cx="2399760" cy="1799640"/>
          </a:xfrm>
          <a:prstGeom prst="rect">
            <a:avLst/>
          </a:prstGeom>
          <a:ln w="0">
            <a:noFill/>
          </a:ln>
        </p:spPr>
      </p:pic>
      <p:sp>
        <p:nvSpPr>
          <p:cNvPr id="947" name="CuadroTexto 9"/>
          <p:cNvSpPr/>
          <p:nvPr/>
        </p:nvSpPr>
        <p:spPr>
          <a:xfrm>
            <a:off x="7126920" y="3820680"/>
            <a:ext cx="14565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Cuina sense pares</a:t>
            </a:r>
            <a:endParaRPr b="0" lang="ca-ES" sz="1200" spc="-1" strike="noStrike">
              <a:latin typeface="Arial"/>
            </a:endParaRPr>
          </a:p>
        </p:txBody>
      </p:sp>
      <p:pic>
        <p:nvPicPr>
          <p:cNvPr id="948" name="Picture 1" descr="\\orion\Rocafonda_Palau_Escorxador_Pla_Actuacio\FOTOS\2023\Cerdanyola\IMG_5538.JPG"/>
          <p:cNvPicPr/>
          <p:nvPr/>
        </p:nvPicPr>
        <p:blipFill>
          <a:blip r:embed="rId8"/>
          <a:stretch/>
        </p:blipFill>
        <p:spPr>
          <a:xfrm>
            <a:off x="546840" y="2006640"/>
            <a:ext cx="3265920" cy="17996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9" name="Picture 3" descr=""/>
          <p:cNvPicPr/>
          <p:nvPr/>
        </p:nvPicPr>
        <p:blipFill>
          <a:blip r:embed="rId1">
            <a:alphaModFix amt="69000"/>
          </a:blip>
          <a:stretch/>
        </p:blipFill>
        <p:spPr>
          <a:xfrm>
            <a:off x="0" y="0"/>
            <a:ext cx="9143640" cy="6910200"/>
          </a:xfrm>
          <a:prstGeom prst="rect">
            <a:avLst/>
          </a:prstGeom>
          <a:ln w="9525">
            <a:noFill/>
          </a:ln>
        </p:spPr>
      </p:pic>
      <p:sp>
        <p:nvSpPr>
          <p:cNvPr id="950" name="PlaceHolder 1"/>
          <p:cNvSpPr>
            <a:spLocks noGrp="1"/>
          </p:cNvSpPr>
          <p:nvPr>
            <p:ph type="sldNum" idx="36"/>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D84545B4-E951-4BFB-B98E-FADF0435592F}" type="slidenum">
              <a:rPr b="0" lang="ca-ES" sz="1200" spc="-1" strike="noStrike">
                <a:solidFill>
                  <a:srgbClr val="8d8d8d"/>
                </a:solidFill>
                <a:latin typeface="Calibri"/>
              </a:rPr>
              <a:t>&lt;número&gt;</a:t>
            </a:fld>
            <a:endParaRPr b="0" lang="ca-ES" sz="1200" spc="-1" strike="noStrike">
              <a:latin typeface="Times New Roman"/>
            </a:endParaRPr>
          </a:p>
        </p:txBody>
      </p:sp>
      <p:sp>
        <p:nvSpPr>
          <p:cNvPr id="951"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52"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953"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954"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955"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956"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57"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958"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959"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960"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961"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62"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963"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964"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965"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966"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67"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968"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969"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970"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971"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72"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973"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974"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975"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976"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Joventut, dona i gent gran activa</a:t>
            </a:r>
            <a:endParaRPr b="0" lang="ca-ES" sz="2200" spc="-1" strike="noStrike">
              <a:latin typeface="Arial"/>
            </a:endParaRPr>
          </a:p>
        </p:txBody>
      </p:sp>
      <p:sp>
        <p:nvSpPr>
          <p:cNvPr id="977" name="35 Rectángulo"/>
          <p:cNvSpPr/>
          <p:nvPr/>
        </p:nvSpPr>
        <p:spPr>
          <a:xfrm>
            <a:off x="254160" y="1268640"/>
            <a:ext cx="184320" cy="369000"/>
          </a:xfrm>
          <a:prstGeom prst="rect">
            <a:avLst/>
          </a:prstGeom>
          <a:noFill/>
          <a:ln w="0">
            <a:noFill/>
          </a:ln>
        </p:spPr>
        <p:style>
          <a:lnRef idx="0"/>
          <a:fillRef idx="0"/>
          <a:effectRef idx="0"/>
          <a:fontRef idx="minor"/>
        </p:style>
      </p:sp>
      <p:sp>
        <p:nvSpPr>
          <p:cNvPr id="978" name="CuadroTexto 9"/>
          <p:cNvSpPr/>
          <p:nvPr/>
        </p:nvSpPr>
        <p:spPr>
          <a:xfrm>
            <a:off x="1123200" y="3529800"/>
            <a:ext cx="22111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Informació juvenil als instituts </a:t>
            </a:r>
            <a:endParaRPr b="0" lang="ca-ES" sz="1200" spc="-1" strike="noStrike">
              <a:latin typeface="Arial"/>
            </a:endParaRPr>
          </a:p>
        </p:txBody>
      </p:sp>
      <p:sp>
        <p:nvSpPr>
          <p:cNvPr id="979" name="CuadroTexto 9"/>
          <p:cNvSpPr/>
          <p:nvPr/>
        </p:nvSpPr>
        <p:spPr>
          <a:xfrm>
            <a:off x="5694480" y="3529800"/>
            <a:ext cx="29167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Martaró amb Mirada Jove,  Escolta Jove</a:t>
            </a:r>
            <a:endParaRPr b="0" lang="ca-ES" sz="1200" spc="-1" strike="noStrike">
              <a:latin typeface="Arial"/>
            </a:endParaRPr>
          </a:p>
        </p:txBody>
      </p:sp>
      <p:sp>
        <p:nvSpPr>
          <p:cNvPr id="980" name="CuadroTexto 9"/>
          <p:cNvSpPr/>
          <p:nvPr/>
        </p:nvSpPr>
        <p:spPr>
          <a:xfrm>
            <a:off x="859320" y="5941080"/>
            <a:ext cx="13806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Energies urbanes</a:t>
            </a:r>
            <a:endParaRPr b="0" lang="ca-ES" sz="1200" spc="-1" strike="noStrike">
              <a:latin typeface="Arial"/>
            </a:endParaRPr>
          </a:p>
        </p:txBody>
      </p:sp>
      <p:sp>
        <p:nvSpPr>
          <p:cNvPr id="981" name="CuadroTexto 9"/>
          <p:cNvSpPr/>
          <p:nvPr/>
        </p:nvSpPr>
        <p:spPr>
          <a:xfrm>
            <a:off x="4094640" y="5941080"/>
            <a:ext cx="39546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Perspectives interculturals i de gènere  als Espais joves</a:t>
            </a:r>
            <a:endParaRPr b="0" lang="ca-ES" sz="1200" spc="-1" strike="noStrike">
              <a:latin typeface="Arial"/>
            </a:endParaRPr>
          </a:p>
        </p:txBody>
      </p:sp>
      <p:pic>
        <p:nvPicPr>
          <p:cNvPr id="982" name="41 Imagen" descr="Servei d'informació juvenil - Ajuntament de Mataró"/>
          <p:cNvPicPr/>
          <p:nvPr/>
        </p:nvPicPr>
        <p:blipFill>
          <a:blip r:embed="rId2"/>
          <a:stretch/>
        </p:blipFill>
        <p:spPr>
          <a:xfrm>
            <a:off x="320400" y="1629000"/>
            <a:ext cx="4264200" cy="1799640"/>
          </a:xfrm>
          <a:prstGeom prst="rect">
            <a:avLst/>
          </a:prstGeom>
          <a:ln w="0">
            <a:noFill/>
          </a:ln>
        </p:spPr>
      </p:pic>
      <p:pic>
        <p:nvPicPr>
          <p:cNvPr id="983" name="43 Imagen" descr=""/>
          <p:cNvPicPr/>
          <p:nvPr/>
        </p:nvPicPr>
        <p:blipFill>
          <a:blip r:embed="rId3"/>
          <a:stretch/>
        </p:blipFill>
        <p:spPr>
          <a:xfrm>
            <a:off x="254160" y="3845520"/>
            <a:ext cx="2699280" cy="2095200"/>
          </a:xfrm>
          <a:prstGeom prst="rect">
            <a:avLst/>
          </a:prstGeom>
          <a:ln w="0">
            <a:noFill/>
          </a:ln>
        </p:spPr>
      </p:pic>
      <p:pic>
        <p:nvPicPr>
          <p:cNvPr id="984" name="44 Imagen" descr="BBP - Xarxa d'Espais Joves de Mataró amb perspectiva interseccional:  treball sobre el gènere i la interculturalitat"/>
          <p:cNvPicPr/>
          <p:nvPr/>
        </p:nvPicPr>
        <p:blipFill>
          <a:blip r:embed="rId4"/>
          <a:stretch/>
        </p:blipFill>
        <p:spPr>
          <a:xfrm>
            <a:off x="2986560" y="3845520"/>
            <a:ext cx="3085200" cy="2095200"/>
          </a:xfrm>
          <a:prstGeom prst="rect">
            <a:avLst/>
          </a:prstGeom>
          <a:ln w="0">
            <a:noFill/>
          </a:ln>
        </p:spPr>
      </p:pic>
      <p:pic>
        <p:nvPicPr>
          <p:cNvPr id="985" name="45 Imagen" descr=""/>
          <p:cNvPicPr/>
          <p:nvPr/>
        </p:nvPicPr>
        <p:blipFill>
          <a:blip r:embed="rId5"/>
          <a:stretch/>
        </p:blipFill>
        <p:spPr>
          <a:xfrm>
            <a:off x="6144120" y="3845520"/>
            <a:ext cx="2934000" cy="2095200"/>
          </a:xfrm>
          <a:prstGeom prst="rect">
            <a:avLst/>
          </a:prstGeom>
          <a:ln w="0">
            <a:noFill/>
          </a:ln>
        </p:spPr>
      </p:pic>
      <p:pic>
        <p:nvPicPr>
          <p:cNvPr id="986" name="47 Imagen" descr="acte 2"/>
          <p:cNvPicPr/>
          <p:nvPr/>
        </p:nvPicPr>
        <p:blipFill>
          <a:blip r:embed="rId6"/>
          <a:stretch/>
        </p:blipFill>
        <p:spPr>
          <a:xfrm>
            <a:off x="4813560" y="1629000"/>
            <a:ext cx="3872880" cy="17996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7" name="Picture 3" descr=""/>
          <p:cNvPicPr/>
          <p:nvPr/>
        </p:nvPicPr>
        <p:blipFill>
          <a:blip r:embed="rId1">
            <a:alphaModFix amt="69000"/>
          </a:blip>
          <a:stretch/>
        </p:blipFill>
        <p:spPr>
          <a:xfrm>
            <a:off x="0" y="0"/>
            <a:ext cx="9143640" cy="6910200"/>
          </a:xfrm>
          <a:prstGeom prst="rect">
            <a:avLst/>
          </a:prstGeom>
          <a:ln w="9525">
            <a:noFill/>
          </a:ln>
        </p:spPr>
      </p:pic>
      <p:sp>
        <p:nvSpPr>
          <p:cNvPr id="988" name="PlaceHolder 1"/>
          <p:cNvSpPr>
            <a:spLocks noGrp="1"/>
          </p:cNvSpPr>
          <p:nvPr>
            <p:ph type="sldNum" idx="37"/>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EF6C0FA8-C9AE-47DE-A62F-585A4045E44B}" type="slidenum">
              <a:rPr b="0" lang="ca-ES" sz="1200" spc="-1" strike="noStrike">
                <a:solidFill>
                  <a:srgbClr val="8d8d8d"/>
                </a:solidFill>
                <a:latin typeface="Calibri"/>
              </a:rPr>
              <a:t>&lt;número&gt;</a:t>
            </a:fld>
            <a:endParaRPr b="0" lang="ca-ES" sz="1200" spc="-1" strike="noStrike">
              <a:latin typeface="Times New Roman"/>
            </a:endParaRPr>
          </a:p>
        </p:txBody>
      </p:sp>
      <p:sp>
        <p:nvSpPr>
          <p:cNvPr id="989"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90"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991"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992"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993"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994"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995"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996"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997"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998"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999"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00"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001"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002"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003"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004"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05"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006"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007"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008"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009"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10"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011"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012"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013"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1014"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Joventut, dona i gent gran activa</a:t>
            </a:r>
            <a:endParaRPr b="0" lang="ca-ES" sz="2200" spc="-1" strike="noStrike">
              <a:latin typeface="Arial"/>
            </a:endParaRPr>
          </a:p>
        </p:txBody>
      </p:sp>
      <p:sp>
        <p:nvSpPr>
          <p:cNvPr id="1015" name="35 Rectángulo"/>
          <p:cNvSpPr/>
          <p:nvPr/>
        </p:nvSpPr>
        <p:spPr>
          <a:xfrm>
            <a:off x="254160" y="1268640"/>
            <a:ext cx="184320" cy="369000"/>
          </a:xfrm>
          <a:prstGeom prst="rect">
            <a:avLst/>
          </a:prstGeom>
          <a:noFill/>
          <a:ln w="0">
            <a:noFill/>
          </a:ln>
        </p:spPr>
        <p:style>
          <a:lnRef idx="0"/>
          <a:fillRef idx="0"/>
          <a:effectRef idx="0"/>
          <a:fontRef idx="minor"/>
        </p:style>
      </p:sp>
      <p:pic>
        <p:nvPicPr>
          <p:cNvPr id="1016" name="31 Imagen" descr=""/>
          <p:cNvPicPr/>
          <p:nvPr/>
        </p:nvPicPr>
        <p:blipFill>
          <a:blip r:embed="rId2"/>
          <a:stretch/>
        </p:blipFill>
        <p:spPr>
          <a:xfrm>
            <a:off x="5927760" y="1546200"/>
            <a:ext cx="2844000" cy="2053080"/>
          </a:xfrm>
          <a:prstGeom prst="rect">
            <a:avLst/>
          </a:prstGeom>
          <a:ln w="0">
            <a:noFill/>
          </a:ln>
        </p:spPr>
      </p:pic>
      <p:sp>
        <p:nvSpPr>
          <p:cNvPr id="1017" name="CuadroTexto 9"/>
          <p:cNvSpPr/>
          <p:nvPr/>
        </p:nvSpPr>
        <p:spPr>
          <a:xfrm>
            <a:off x="6396840" y="3668400"/>
            <a:ext cx="15908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Escola de feminisme</a:t>
            </a:r>
            <a:endParaRPr b="0" lang="ca-ES" sz="1200" spc="-1" strike="noStrike">
              <a:latin typeface="Arial"/>
            </a:endParaRPr>
          </a:p>
        </p:txBody>
      </p:sp>
      <p:pic>
        <p:nvPicPr>
          <p:cNvPr id="1018" name="39 Imagen" descr="Vitamina: Lideratge Ètic i Transformació social - Fundació Carta de la Pau  dirigida a l'ONU"/>
          <p:cNvPicPr/>
          <p:nvPr/>
        </p:nvPicPr>
        <p:blipFill>
          <a:blip r:embed="rId3"/>
          <a:stretch/>
        </p:blipFill>
        <p:spPr>
          <a:xfrm>
            <a:off x="478080" y="1546200"/>
            <a:ext cx="2664720" cy="2053080"/>
          </a:xfrm>
          <a:prstGeom prst="rect">
            <a:avLst/>
          </a:prstGeom>
          <a:ln w="0">
            <a:noFill/>
          </a:ln>
        </p:spPr>
      </p:pic>
      <p:sp>
        <p:nvSpPr>
          <p:cNvPr id="1019" name="CuadroTexto 9"/>
          <p:cNvSpPr/>
          <p:nvPr/>
        </p:nvSpPr>
        <p:spPr>
          <a:xfrm>
            <a:off x="436320" y="3668400"/>
            <a:ext cx="21150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Vitamina, lideratges juvenils </a:t>
            </a:r>
            <a:endParaRPr b="0" lang="ca-ES" sz="1200" spc="-1" strike="noStrike">
              <a:latin typeface="Arial"/>
            </a:endParaRPr>
          </a:p>
        </p:txBody>
      </p:sp>
      <p:sp>
        <p:nvSpPr>
          <p:cNvPr id="1020" name="CuadroTexto 9"/>
          <p:cNvSpPr/>
          <p:nvPr/>
        </p:nvSpPr>
        <p:spPr>
          <a:xfrm>
            <a:off x="3755520" y="6217920"/>
            <a:ext cx="26712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Dinamització Casal sde la gent gran </a:t>
            </a:r>
            <a:endParaRPr b="0" lang="ca-ES" sz="1200" spc="-1" strike="noStrike">
              <a:latin typeface="Arial"/>
            </a:endParaRPr>
          </a:p>
        </p:txBody>
      </p:sp>
      <p:pic>
        <p:nvPicPr>
          <p:cNvPr id="1021" name="43 Imagen" descr="Casal Municipal de la Gent Gran de Rocafonda-El Palau - Ajuntament de Mataró"/>
          <p:cNvPicPr/>
          <p:nvPr/>
        </p:nvPicPr>
        <p:blipFill>
          <a:blip r:embed="rId4"/>
          <a:stretch/>
        </p:blipFill>
        <p:spPr>
          <a:xfrm>
            <a:off x="6107040" y="4276080"/>
            <a:ext cx="2825280" cy="1799640"/>
          </a:xfrm>
          <a:prstGeom prst="rect">
            <a:avLst/>
          </a:prstGeom>
          <a:ln w="0">
            <a:noFill/>
          </a:ln>
        </p:spPr>
      </p:pic>
      <p:pic>
        <p:nvPicPr>
          <p:cNvPr id="1022" name="Picture 4" descr="\\orion\Rocafonda_Palau_Escorxador_Pla_Actuacio\FOTOS\2023\Cerdanyola\IMG_5531.JPG"/>
          <p:cNvPicPr/>
          <p:nvPr/>
        </p:nvPicPr>
        <p:blipFill>
          <a:blip r:embed="rId5"/>
          <a:srcRect l="-14718" t="0" r="44434" b="0"/>
          <a:stretch/>
        </p:blipFill>
        <p:spPr>
          <a:xfrm>
            <a:off x="3392640" y="4254120"/>
            <a:ext cx="2534760" cy="1869480"/>
          </a:xfrm>
          <a:prstGeom prst="rect">
            <a:avLst/>
          </a:prstGeom>
          <a:ln w="0">
            <a:noFill/>
          </a:ln>
        </p:spPr>
      </p:pic>
      <p:pic>
        <p:nvPicPr>
          <p:cNvPr id="1023" name="44 Imagen" descr=""/>
          <p:cNvPicPr/>
          <p:nvPr/>
        </p:nvPicPr>
        <p:blipFill>
          <a:blip r:embed="rId6"/>
          <a:stretch/>
        </p:blipFill>
        <p:spPr>
          <a:xfrm>
            <a:off x="478080" y="4305960"/>
            <a:ext cx="3272040" cy="1911600"/>
          </a:xfrm>
          <a:prstGeom prst="rect">
            <a:avLst/>
          </a:prstGeom>
          <a:ln w="0">
            <a:noFill/>
          </a:ln>
        </p:spPr>
      </p:pic>
      <p:pic>
        <p:nvPicPr>
          <p:cNvPr id="1024" name="45 Imagen" descr=""/>
          <p:cNvPicPr/>
          <p:nvPr/>
        </p:nvPicPr>
        <p:blipFill>
          <a:blip r:embed="rId7"/>
          <a:stretch/>
        </p:blipFill>
        <p:spPr>
          <a:xfrm>
            <a:off x="3392640" y="1546200"/>
            <a:ext cx="2399760" cy="2053080"/>
          </a:xfrm>
          <a:prstGeom prst="rect">
            <a:avLst/>
          </a:prstGeom>
          <a:ln w="0">
            <a:noFill/>
          </a:ln>
        </p:spPr>
      </p:pic>
      <p:sp>
        <p:nvSpPr>
          <p:cNvPr id="1025" name="CuadroTexto 9"/>
          <p:cNvSpPr/>
          <p:nvPr/>
        </p:nvSpPr>
        <p:spPr>
          <a:xfrm>
            <a:off x="3754080" y="3668400"/>
            <a:ext cx="16333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Dones Ambaixadores</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6" name="Picture 3" descr=""/>
          <p:cNvPicPr/>
          <p:nvPr/>
        </p:nvPicPr>
        <p:blipFill>
          <a:blip r:embed="rId1">
            <a:alphaModFix amt="69000"/>
          </a:blip>
          <a:stretch/>
        </p:blipFill>
        <p:spPr>
          <a:xfrm>
            <a:off x="0" y="0"/>
            <a:ext cx="9143640" cy="6910200"/>
          </a:xfrm>
          <a:prstGeom prst="rect">
            <a:avLst/>
          </a:prstGeom>
          <a:ln w="9525">
            <a:noFill/>
          </a:ln>
        </p:spPr>
      </p:pic>
      <p:sp>
        <p:nvSpPr>
          <p:cNvPr id="1027" name="PlaceHolder 1"/>
          <p:cNvSpPr>
            <a:spLocks noGrp="1"/>
          </p:cNvSpPr>
          <p:nvPr>
            <p:ph type="sldNum" idx="38"/>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95B146DA-F559-488C-B135-048E65E34FED}" type="slidenum">
              <a:rPr b="0" lang="ca-ES" sz="1200" spc="-1" strike="noStrike">
                <a:solidFill>
                  <a:srgbClr val="8d8d8d"/>
                </a:solidFill>
                <a:latin typeface="Calibri"/>
              </a:rPr>
              <a:t>&lt;número&gt;</a:t>
            </a:fld>
            <a:endParaRPr b="0" lang="ca-ES" sz="1200" spc="-1" strike="noStrike">
              <a:latin typeface="Times New Roman"/>
            </a:endParaRPr>
          </a:p>
        </p:txBody>
      </p:sp>
      <p:sp>
        <p:nvSpPr>
          <p:cNvPr id="1028"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29"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1030"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1031"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1032"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1033"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34"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035"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1036"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1037"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1038"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39"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040"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041"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042"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043"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44"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045"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046"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047"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048"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49"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050"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051"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052"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1053"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Interculturalitat i acollida </a:t>
            </a:r>
            <a:endParaRPr b="0" lang="ca-ES" sz="2200" spc="-1" strike="noStrike">
              <a:latin typeface="Arial"/>
            </a:endParaRPr>
          </a:p>
        </p:txBody>
      </p:sp>
      <p:pic>
        <p:nvPicPr>
          <p:cNvPr id="1054" name="33 Imagen" descr=""/>
          <p:cNvPicPr/>
          <p:nvPr/>
        </p:nvPicPr>
        <p:blipFill>
          <a:blip r:embed="rId2"/>
          <a:stretch/>
        </p:blipFill>
        <p:spPr>
          <a:xfrm>
            <a:off x="431640" y="1785960"/>
            <a:ext cx="3710520" cy="1799640"/>
          </a:xfrm>
          <a:prstGeom prst="rect">
            <a:avLst/>
          </a:prstGeom>
          <a:ln w="0">
            <a:noFill/>
          </a:ln>
        </p:spPr>
      </p:pic>
      <p:sp>
        <p:nvSpPr>
          <p:cNvPr id="1055" name="CuadroTexto 9"/>
          <p:cNvSpPr/>
          <p:nvPr/>
        </p:nvSpPr>
        <p:spPr>
          <a:xfrm>
            <a:off x="1445760" y="3585960"/>
            <a:ext cx="1337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Juguem a l’aualè</a:t>
            </a:r>
            <a:endParaRPr b="0" lang="ca-ES" sz="1200" spc="-1" strike="noStrike">
              <a:latin typeface="Arial"/>
            </a:endParaRPr>
          </a:p>
        </p:txBody>
      </p:sp>
      <p:pic>
        <p:nvPicPr>
          <p:cNvPr id="1056" name="36 Imagen" descr="Totes plegades - Ayuntamiento de Mataró"/>
          <p:cNvPicPr/>
          <p:nvPr/>
        </p:nvPicPr>
        <p:blipFill>
          <a:blip r:embed="rId3"/>
          <a:stretch/>
        </p:blipFill>
        <p:spPr>
          <a:xfrm>
            <a:off x="4355280" y="1785960"/>
            <a:ext cx="4617000" cy="1799640"/>
          </a:xfrm>
          <a:prstGeom prst="rect">
            <a:avLst/>
          </a:prstGeom>
          <a:ln w="0">
            <a:noFill/>
          </a:ln>
        </p:spPr>
      </p:pic>
      <p:sp>
        <p:nvSpPr>
          <p:cNvPr id="1057" name="CuadroTexto 9"/>
          <p:cNvSpPr/>
          <p:nvPr/>
        </p:nvSpPr>
        <p:spPr>
          <a:xfrm>
            <a:off x="4830120" y="3652200"/>
            <a:ext cx="33404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Donar a conèixer el Servei de Primera Acollida</a:t>
            </a:r>
            <a:endParaRPr b="0" lang="ca-ES" sz="1200" spc="-1" strike="noStrike">
              <a:latin typeface="Arial"/>
            </a:endParaRPr>
          </a:p>
        </p:txBody>
      </p:sp>
      <p:pic>
        <p:nvPicPr>
          <p:cNvPr id="1058" name="38 Imagen" descr="Comença l'ARRELEM, un programa de formació agroecológica - Ajuntament de  Mataró"/>
          <p:cNvPicPr/>
          <p:nvPr/>
        </p:nvPicPr>
        <p:blipFill>
          <a:blip r:embed="rId4"/>
          <a:stretch/>
        </p:blipFill>
        <p:spPr>
          <a:xfrm>
            <a:off x="431640" y="4000320"/>
            <a:ext cx="3282480" cy="2071440"/>
          </a:xfrm>
          <a:prstGeom prst="rect">
            <a:avLst/>
          </a:prstGeom>
          <a:ln w="0">
            <a:noFill/>
          </a:ln>
        </p:spPr>
      </p:pic>
      <p:sp>
        <p:nvSpPr>
          <p:cNvPr id="1059" name="CuadroTexto 9"/>
          <p:cNvSpPr/>
          <p:nvPr/>
        </p:nvSpPr>
        <p:spPr>
          <a:xfrm>
            <a:off x="1449720" y="6079320"/>
            <a:ext cx="2201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Capacitació de joves Arrelem </a:t>
            </a:r>
            <a:endParaRPr b="0" lang="ca-ES" sz="1200" spc="-1" strike="noStrike">
              <a:latin typeface="Arial"/>
            </a:endParaRPr>
          </a:p>
        </p:txBody>
      </p:sp>
      <p:pic>
        <p:nvPicPr>
          <p:cNvPr id="1060" name="40 Imagen" descr="Tomar encuesta"/>
          <p:cNvPicPr/>
          <p:nvPr/>
        </p:nvPicPr>
        <p:blipFill>
          <a:blip r:embed="rId5"/>
          <a:stretch/>
        </p:blipFill>
        <p:spPr>
          <a:xfrm>
            <a:off x="3855240" y="3945240"/>
            <a:ext cx="2536920" cy="2177280"/>
          </a:xfrm>
          <a:prstGeom prst="rect">
            <a:avLst/>
          </a:prstGeom>
          <a:ln w="0">
            <a:noFill/>
          </a:ln>
        </p:spPr>
      </p:pic>
      <p:sp>
        <p:nvSpPr>
          <p:cNvPr id="1061" name="CuadroTexto 9"/>
          <p:cNvSpPr/>
          <p:nvPr/>
        </p:nvSpPr>
        <p:spPr>
          <a:xfrm>
            <a:off x="4355280" y="6081120"/>
            <a:ext cx="172908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Punt de referència</a:t>
            </a:r>
            <a:endParaRPr b="0" lang="ca-ES" sz="1200" spc="-1" strike="noStrike">
              <a:latin typeface="Arial"/>
            </a:endParaRPr>
          </a:p>
        </p:txBody>
      </p:sp>
      <p:pic>
        <p:nvPicPr>
          <p:cNvPr id="1062" name="42 Imagen" descr="Això fa tuf de mort. La mediació intercultural no interessa?"/>
          <p:cNvPicPr/>
          <p:nvPr/>
        </p:nvPicPr>
        <p:blipFill>
          <a:blip r:embed="rId6"/>
          <a:stretch/>
        </p:blipFill>
        <p:spPr>
          <a:xfrm>
            <a:off x="6500880" y="3945240"/>
            <a:ext cx="2471400" cy="2177280"/>
          </a:xfrm>
          <a:prstGeom prst="rect">
            <a:avLst/>
          </a:prstGeom>
          <a:ln w="0">
            <a:noFill/>
          </a:ln>
        </p:spPr>
      </p:pic>
      <p:sp>
        <p:nvSpPr>
          <p:cNvPr id="1063" name="CuadroTexto 9"/>
          <p:cNvSpPr/>
          <p:nvPr/>
        </p:nvSpPr>
        <p:spPr>
          <a:xfrm>
            <a:off x="6632640" y="6122880"/>
            <a:ext cx="172908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Mediació Intercultural</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4" name="Picture 3" descr=""/>
          <p:cNvPicPr/>
          <p:nvPr/>
        </p:nvPicPr>
        <p:blipFill>
          <a:blip r:embed="rId1">
            <a:alphaModFix amt="69000"/>
          </a:blip>
          <a:stretch/>
        </p:blipFill>
        <p:spPr>
          <a:xfrm>
            <a:off x="0" y="0"/>
            <a:ext cx="9143640" cy="6910200"/>
          </a:xfrm>
          <a:prstGeom prst="rect">
            <a:avLst/>
          </a:prstGeom>
          <a:ln w="9525">
            <a:noFill/>
          </a:ln>
        </p:spPr>
      </p:pic>
      <p:sp>
        <p:nvSpPr>
          <p:cNvPr id="1065" name="PlaceHolder 1"/>
          <p:cNvSpPr>
            <a:spLocks noGrp="1"/>
          </p:cNvSpPr>
          <p:nvPr>
            <p:ph type="sldNum" idx="39"/>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812F7AA3-3ED1-4C0F-BF4A-A13F47B54C28}" type="slidenum">
              <a:rPr b="0" lang="ca-ES" sz="1200" spc="-1" strike="noStrike">
                <a:solidFill>
                  <a:srgbClr val="8d8d8d"/>
                </a:solidFill>
                <a:latin typeface="Calibri"/>
              </a:rPr>
              <a:t>&lt;número&gt;</a:t>
            </a:fld>
            <a:endParaRPr b="0" lang="ca-ES" sz="1200" spc="-1" strike="noStrike">
              <a:latin typeface="Times New Roman"/>
            </a:endParaRPr>
          </a:p>
        </p:txBody>
      </p:sp>
      <p:sp>
        <p:nvSpPr>
          <p:cNvPr id="1066"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67"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1068"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1069"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1070"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1071"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72"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073"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1074"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1075"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1076"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77"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078"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079"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080"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081"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82"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083"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084"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085"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086"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087"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088"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089"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090"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1091"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Polítiques d’ocupació </a:t>
            </a:r>
            <a:endParaRPr b="0" lang="ca-ES" sz="2200" spc="-1" strike="noStrike">
              <a:latin typeface="Arial"/>
            </a:endParaRPr>
          </a:p>
        </p:txBody>
      </p:sp>
      <p:sp>
        <p:nvSpPr>
          <p:cNvPr id="1092" name="35 Rectángulo"/>
          <p:cNvSpPr/>
          <p:nvPr/>
        </p:nvSpPr>
        <p:spPr>
          <a:xfrm>
            <a:off x="254160" y="1268640"/>
            <a:ext cx="184320" cy="369000"/>
          </a:xfrm>
          <a:prstGeom prst="rect">
            <a:avLst/>
          </a:prstGeom>
          <a:noFill/>
          <a:ln w="0">
            <a:noFill/>
          </a:ln>
        </p:spPr>
        <p:style>
          <a:lnRef idx="0"/>
          <a:fillRef idx="0"/>
          <a:effectRef idx="0"/>
          <a:fontRef idx="minor"/>
        </p:style>
      </p:sp>
      <p:pic>
        <p:nvPicPr>
          <p:cNvPr id="1093" name="31 Imagen" descr=""/>
          <p:cNvPicPr/>
          <p:nvPr/>
        </p:nvPicPr>
        <p:blipFill>
          <a:blip r:embed="rId2"/>
          <a:stretch/>
        </p:blipFill>
        <p:spPr>
          <a:xfrm>
            <a:off x="254160" y="1414800"/>
            <a:ext cx="2674440" cy="1799640"/>
          </a:xfrm>
          <a:prstGeom prst="rect">
            <a:avLst/>
          </a:prstGeom>
          <a:ln w="0">
            <a:noFill/>
          </a:ln>
        </p:spPr>
      </p:pic>
      <p:sp>
        <p:nvSpPr>
          <p:cNvPr id="1094" name="CuadroTexto 9"/>
          <p:cNvSpPr/>
          <p:nvPr/>
        </p:nvSpPr>
        <p:spPr>
          <a:xfrm>
            <a:off x="591120" y="3214800"/>
            <a:ext cx="471204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Dispositiu d’atenció social  a l’oficina de barris. 905 de Cerdanyola </a:t>
            </a:r>
            <a:endParaRPr b="0" lang="ca-ES" sz="1200" spc="-1" strike="noStrike">
              <a:latin typeface="Arial"/>
            </a:endParaRPr>
          </a:p>
        </p:txBody>
      </p:sp>
      <p:pic>
        <p:nvPicPr>
          <p:cNvPr id="1095" name="Picture 1" descr="\\orion\Rocafonda_Palau_Escorxador_Pla_Actuacio\FOTOS\2022\05-09-2022 Punt atenció digital oficina Barris.jpg"/>
          <p:cNvPicPr/>
          <p:nvPr/>
        </p:nvPicPr>
        <p:blipFill>
          <a:blip r:embed="rId3"/>
          <a:stretch/>
        </p:blipFill>
        <p:spPr>
          <a:xfrm>
            <a:off x="2928960" y="1414800"/>
            <a:ext cx="2399760" cy="1799640"/>
          </a:xfrm>
          <a:prstGeom prst="rect">
            <a:avLst/>
          </a:prstGeom>
          <a:ln w="0">
            <a:noFill/>
          </a:ln>
        </p:spPr>
      </p:pic>
      <p:pic>
        <p:nvPicPr>
          <p:cNvPr id="1096" name="36 Imagen" descr="30 Plus afavoreix la inserció de dones aturades, entre d'altres col·lectius  - Ajuntament de Mataró"/>
          <p:cNvPicPr/>
          <p:nvPr/>
        </p:nvPicPr>
        <p:blipFill>
          <a:blip r:embed="rId4"/>
          <a:stretch/>
        </p:blipFill>
        <p:spPr>
          <a:xfrm>
            <a:off x="368280" y="3620880"/>
            <a:ext cx="3346200" cy="2165400"/>
          </a:xfrm>
          <a:prstGeom prst="rect">
            <a:avLst/>
          </a:prstGeom>
          <a:ln w="0">
            <a:noFill/>
          </a:ln>
        </p:spPr>
      </p:pic>
      <p:sp>
        <p:nvSpPr>
          <p:cNvPr id="1097" name="CuadroTexto 9"/>
          <p:cNvSpPr/>
          <p:nvPr/>
        </p:nvSpPr>
        <p:spPr>
          <a:xfrm>
            <a:off x="435600" y="5786280"/>
            <a:ext cx="14475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Programa 30 Plus!</a:t>
            </a:r>
            <a:endParaRPr b="0" lang="ca-ES" sz="1200" spc="-1" strike="noStrike">
              <a:latin typeface="Arial"/>
            </a:endParaRPr>
          </a:p>
        </p:txBody>
      </p:sp>
      <p:pic>
        <p:nvPicPr>
          <p:cNvPr id="1098" name="38 Imagen" descr="Programa 30 Plus - Ajuntament de Mataró"/>
          <p:cNvPicPr/>
          <p:nvPr/>
        </p:nvPicPr>
        <p:blipFill>
          <a:blip r:embed="rId5"/>
          <a:stretch/>
        </p:blipFill>
        <p:spPr>
          <a:xfrm>
            <a:off x="3792600" y="3621240"/>
            <a:ext cx="2760120" cy="2165040"/>
          </a:xfrm>
          <a:prstGeom prst="rect">
            <a:avLst/>
          </a:prstGeom>
          <a:ln w="0">
            <a:noFill/>
          </a:ln>
        </p:spPr>
      </p:pic>
      <p:sp>
        <p:nvSpPr>
          <p:cNvPr id="1099" name="CuadroTexto 9"/>
          <p:cNvSpPr/>
          <p:nvPr/>
        </p:nvSpPr>
        <p:spPr>
          <a:xfrm>
            <a:off x="7129080" y="5924880"/>
            <a:ext cx="11991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Som als barris </a:t>
            </a:r>
            <a:endParaRPr b="0" lang="ca-ES" sz="1200" spc="-1" strike="noStrike">
              <a:latin typeface="Arial"/>
            </a:endParaRPr>
          </a:p>
        </p:txBody>
      </p:sp>
      <p:sp>
        <p:nvSpPr>
          <p:cNvPr id="1100" name="CuadroTexto 9"/>
          <p:cNvSpPr/>
          <p:nvPr/>
        </p:nvSpPr>
        <p:spPr>
          <a:xfrm>
            <a:off x="4007160" y="5924880"/>
            <a:ext cx="24076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Programa Incorpora’t i Jo també!</a:t>
            </a:r>
            <a:endParaRPr b="0" lang="ca-ES" sz="1200" spc="-1" strike="noStrike">
              <a:latin typeface="Arial"/>
            </a:endParaRPr>
          </a:p>
        </p:txBody>
      </p:sp>
      <p:pic>
        <p:nvPicPr>
          <p:cNvPr id="1101" name="42 Imagen" descr="El Ayuntamiento de Mataró contrata a 34 personas en paro"/>
          <p:cNvPicPr/>
          <p:nvPr/>
        </p:nvPicPr>
        <p:blipFill>
          <a:blip r:embed="rId6"/>
          <a:stretch/>
        </p:blipFill>
        <p:spPr>
          <a:xfrm>
            <a:off x="5485680" y="1414800"/>
            <a:ext cx="3515040" cy="1799640"/>
          </a:xfrm>
          <a:prstGeom prst="rect">
            <a:avLst/>
          </a:prstGeom>
          <a:ln w="0">
            <a:noFill/>
          </a:ln>
        </p:spPr>
      </p:pic>
      <p:sp>
        <p:nvSpPr>
          <p:cNvPr id="1102" name="CuadroTexto 9"/>
          <p:cNvSpPr/>
          <p:nvPr/>
        </p:nvSpPr>
        <p:spPr>
          <a:xfrm>
            <a:off x="5489640" y="3228480"/>
            <a:ext cx="27216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Dispositius laborals plans d’ocupació </a:t>
            </a:r>
            <a:endParaRPr b="0" lang="ca-ES" sz="1200" spc="-1" strike="noStrike">
              <a:latin typeface="Arial"/>
            </a:endParaRPr>
          </a:p>
        </p:txBody>
      </p:sp>
      <p:pic>
        <p:nvPicPr>
          <p:cNvPr id="1103" name="44 Imagen" descr=""/>
          <p:cNvPicPr/>
          <p:nvPr/>
        </p:nvPicPr>
        <p:blipFill>
          <a:blip r:embed="rId7"/>
          <a:stretch/>
        </p:blipFill>
        <p:spPr>
          <a:xfrm>
            <a:off x="6553080" y="3620880"/>
            <a:ext cx="2447640" cy="21654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4" name="Picture 3" descr=""/>
          <p:cNvPicPr/>
          <p:nvPr/>
        </p:nvPicPr>
        <p:blipFill>
          <a:blip r:embed="rId1">
            <a:alphaModFix amt="69000"/>
          </a:blip>
          <a:stretch/>
        </p:blipFill>
        <p:spPr>
          <a:xfrm>
            <a:off x="0" y="0"/>
            <a:ext cx="9143640" cy="6910200"/>
          </a:xfrm>
          <a:prstGeom prst="rect">
            <a:avLst/>
          </a:prstGeom>
          <a:ln w="9525">
            <a:noFill/>
          </a:ln>
        </p:spPr>
      </p:pic>
      <p:sp>
        <p:nvSpPr>
          <p:cNvPr id="1105" name="PlaceHolder 1"/>
          <p:cNvSpPr>
            <a:spLocks noGrp="1"/>
          </p:cNvSpPr>
          <p:nvPr>
            <p:ph type="sldNum" idx="40"/>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0607846A-4580-4D55-9625-8FC26DC348D5}" type="slidenum">
              <a:rPr b="0" lang="ca-ES" sz="1200" spc="-1" strike="noStrike">
                <a:solidFill>
                  <a:srgbClr val="8d8d8d"/>
                </a:solidFill>
                <a:latin typeface="Calibri"/>
              </a:rPr>
              <a:t>&lt;número&gt;</a:t>
            </a:fld>
            <a:endParaRPr b="0" lang="ca-ES" sz="1200" spc="-1" strike="noStrike">
              <a:latin typeface="Times New Roman"/>
            </a:endParaRPr>
          </a:p>
        </p:txBody>
      </p:sp>
      <p:sp>
        <p:nvSpPr>
          <p:cNvPr id="1106"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07"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1108"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1109"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1110"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1111"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12"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113"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1114"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1115"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1116"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17"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118"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119"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120"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121"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22"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123"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124"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125"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126"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27"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128"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129"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130"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1131"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Dinamització comercial </a:t>
            </a:r>
            <a:endParaRPr b="0" lang="ca-ES" sz="2200" spc="-1" strike="noStrike">
              <a:latin typeface="Arial"/>
            </a:endParaRPr>
          </a:p>
        </p:txBody>
      </p:sp>
      <p:sp>
        <p:nvSpPr>
          <p:cNvPr id="1132" name="35 Rectángulo"/>
          <p:cNvSpPr/>
          <p:nvPr/>
        </p:nvSpPr>
        <p:spPr>
          <a:xfrm>
            <a:off x="254160" y="1268640"/>
            <a:ext cx="184320" cy="369000"/>
          </a:xfrm>
          <a:prstGeom prst="rect">
            <a:avLst/>
          </a:prstGeom>
          <a:noFill/>
          <a:ln w="0">
            <a:noFill/>
          </a:ln>
        </p:spPr>
        <p:style>
          <a:lnRef idx="0"/>
          <a:fillRef idx="0"/>
          <a:effectRef idx="0"/>
          <a:fontRef idx="minor"/>
        </p:style>
      </p:sp>
      <p:sp>
        <p:nvSpPr>
          <p:cNvPr id="1133" name="CuadroTexto 9"/>
          <p:cNvSpPr/>
          <p:nvPr/>
        </p:nvSpPr>
        <p:spPr>
          <a:xfrm>
            <a:off x="857160" y="3887640"/>
            <a:ext cx="700056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Dinamització del mercat de l’Escorxador. Collits a casa, fidelització clients  </a:t>
            </a:r>
            <a:endParaRPr b="0" lang="ca-ES" sz="1200" spc="-1" strike="noStrike">
              <a:latin typeface="Arial"/>
            </a:endParaRPr>
          </a:p>
        </p:txBody>
      </p:sp>
      <p:sp>
        <p:nvSpPr>
          <p:cNvPr id="1134" name="CuadroTexto 9"/>
          <p:cNvSpPr/>
          <p:nvPr/>
        </p:nvSpPr>
        <p:spPr>
          <a:xfrm>
            <a:off x="2025360" y="6217920"/>
            <a:ext cx="452736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200" spc="-1" strike="noStrike">
                <a:solidFill>
                  <a:srgbClr val="262626"/>
                </a:solidFill>
                <a:latin typeface="Arial"/>
              </a:rPr>
              <a:t>Accions de dinamització comercial i recerca referents  </a:t>
            </a:r>
            <a:endParaRPr b="0" lang="ca-ES" sz="1200" spc="-1" strike="noStrike">
              <a:latin typeface="Arial"/>
            </a:endParaRPr>
          </a:p>
        </p:txBody>
      </p:sp>
      <p:pic>
        <p:nvPicPr>
          <p:cNvPr id="1135" name="34 Imagen" descr="Mercados semanales - Ayuntamiento de Mataró"/>
          <p:cNvPicPr/>
          <p:nvPr/>
        </p:nvPicPr>
        <p:blipFill>
          <a:blip r:embed="rId2"/>
          <a:stretch/>
        </p:blipFill>
        <p:spPr>
          <a:xfrm>
            <a:off x="642960" y="1857240"/>
            <a:ext cx="3009240" cy="2018880"/>
          </a:xfrm>
          <a:prstGeom prst="rect">
            <a:avLst/>
          </a:prstGeom>
          <a:ln w="0">
            <a:noFill/>
          </a:ln>
        </p:spPr>
      </p:pic>
      <p:pic>
        <p:nvPicPr>
          <p:cNvPr id="1136" name="37 Imagen" descr="Els mercats no sedentaris recuperen els horaris habituals per a la venda  d'alimentació - Ajuntament de Mataró"/>
          <p:cNvPicPr/>
          <p:nvPr/>
        </p:nvPicPr>
        <p:blipFill>
          <a:blip r:embed="rId3"/>
          <a:stretch/>
        </p:blipFill>
        <p:spPr>
          <a:xfrm>
            <a:off x="3924720" y="1857240"/>
            <a:ext cx="3933000" cy="2018880"/>
          </a:xfrm>
          <a:prstGeom prst="rect">
            <a:avLst/>
          </a:prstGeom>
          <a:ln w="0">
            <a:noFill/>
          </a:ln>
        </p:spPr>
      </p:pic>
      <p:pic>
        <p:nvPicPr>
          <p:cNvPr id="1137" name="38 Imagen" descr="El Tió gegant passa per Cerdanyola | Mataró Audiovisual"/>
          <p:cNvPicPr/>
          <p:nvPr/>
        </p:nvPicPr>
        <p:blipFill>
          <a:blip r:embed="rId4"/>
          <a:stretch/>
        </p:blipFill>
        <p:spPr>
          <a:xfrm>
            <a:off x="642960" y="4328640"/>
            <a:ext cx="3104640" cy="1799280"/>
          </a:xfrm>
          <a:prstGeom prst="rect">
            <a:avLst/>
          </a:prstGeom>
          <a:ln w="0">
            <a:noFill/>
          </a:ln>
        </p:spPr>
      </p:pic>
      <p:pic>
        <p:nvPicPr>
          <p:cNvPr id="1138" name="39 Imagen" descr=""/>
          <p:cNvPicPr/>
          <p:nvPr/>
        </p:nvPicPr>
        <p:blipFill>
          <a:blip r:embed="rId5"/>
          <a:stretch/>
        </p:blipFill>
        <p:spPr>
          <a:xfrm>
            <a:off x="3853800" y="4357800"/>
            <a:ext cx="2698920" cy="1799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Picture 3" descr=""/>
          <p:cNvPicPr/>
          <p:nvPr/>
        </p:nvPicPr>
        <p:blipFill>
          <a:blip r:embed="rId1">
            <a:alphaModFix amt="69000"/>
          </a:blip>
          <a:stretch/>
        </p:blipFill>
        <p:spPr>
          <a:xfrm>
            <a:off x="0" y="0"/>
            <a:ext cx="9143640" cy="6910200"/>
          </a:xfrm>
          <a:prstGeom prst="rect">
            <a:avLst/>
          </a:prstGeom>
          <a:ln w="9525">
            <a:noFill/>
          </a:ln>
        </p:spPr>
      </p:pic>
      <p:sp>
        <p:nvSpPr>
          <p:cNvPr id="241" name="OTLSHAPE_TB_00000000000000000000000000000000_Separator3"/>
          <p:cNvSpPr/>
          <p:nvPr/>
        </p:nvSpPr>
        <p:spPr>
          <a:xfrm flipH="1">
            <a:off x="8188560" y="4437720"/>
            <a:ext cx="1440" cy="203040"/>
          </a:xfrm>
          <a:prstGeom prst="line">
            <a:avLst/>
          </a:prstGeom>
          <a:ln>
            <a:solidFill>
              <a:srgbClr val="ffffff">
                <a:alpha val="29804"/>
              </a:srgbClr>
            </a:solidFill>
            <a:round/>
          </a:ln>
        </p:spPr>
        <p:style>
          <a:lnRef idx="1">
            <a:schemeClr val="accent1"/>
          </a:lnRef>
          <a:fillRef idx="0">
            <a:schemeClr val="accent1"/>
          </a:fillRef>
          <a:effectRef idx="0">
            <a:schemeClr val="accent1"/>
          </a:effectRef>
          <a:fontRef idx="minor"/>
        </p:style>
      </p:sp>
      <p:sp>
        <p:nvSpPr>
          <p:cNvPr id="242" name="68 Rectángulo"/>
          <p:cNvSpPr/>
          <p:nvPr/>
        </p:nvSpPr>
        <p:spPr>
          <a:xfrm>
            <a:off x="8189280" y="1765800"/>
            <a:ext cx="267840" cy="5137560"/>
          </a:xfrm>
          <a:prstGeom prst="rect">
            <a:avLst/>
          </a:prstGeom>
          <a:solidFill>
            <a:schemeClr val="accent2">
              <a:lumMod val="75000"/>
              <a:alpha val="61000"/>
            </a:schemeClr>
          </a:solidFill>
          <a:ln>
            <a:noFill/>
          </a:ln>
        </p:spPr>
        <p:style>
          <a:lnRef idx="2">
            <a:schemeClr val="accent1">
              <a:shade val="50000"/>
            </a:schemeClr>
          </a:lnRef>
          <a:fillRef idx="1">
            <a:schemeClr val="accent1"/>
          </a:fillRef>
          <a:effectRef idx="0">
            <a:schemeClr val="accent1"/>
          </a:effectRef>
          <a:fontRef idx="minor"/>
        </p:style>
      </p:sp>
      <p:sp>
        <p:nvSpPr>
          <p:cNvPr id="243" name="OTLSHAPE_TB_00000000000000000000000000000000_ElapsedTime"/>
          <p:cNvSpPr/>
          <p:nvPr/>
        </p:nvSpPr>
        <p:spPr>
          <a:xfrm>
            <a:off x="8189280" y="1661400"/>
            <a:ext cx="267840" cy="10404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244"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245"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246"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247"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248"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249"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250"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251"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252"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253"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254"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255"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256"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257"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258"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259"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260"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261"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262"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263"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264"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265"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266"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267"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268"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269" name="506 Rectángulo"/>
          <p:cNvSpPr/>
          <p:nvPr/>
        </p:nvSpPr>
        <p:spPr>
          <a:xfrm>
            <a:off x="2442240" y="1772640"/>
            <a:ext cx="999720" cy="5184360"/>
          </a:xfrm>
          <a:prstGeom prst="rect">
            <a:avLst/>
          </a:prstGeom>
          <a:solidFill>
            <a:schemeClr val="accent2">
              <a:lumMod val="75000"/>
              <a:alpha val="61000"/>
            </a:schemeClr>
          </a:solidFill>
          <a:ln>
            <a:noFill/>
          </a:ln>
        </p:spPr>
        <p:style>
          <a:lnRef idx="2">
            <a:schemeClr val="accent1">
              <a:shade val="50000"/>
            </a:schemeClr>
          </a:lnRef>
          <a:fillRef idx="1">
            <a:schemeClr val="accent1"/>
          </a:fillRef>
          <a:effectRef idx="0">
            <a:schemeClr val="accent1"/>
          </a:effectRef>
          <a:fontRef idx="minor"/>
        </p:style>
      </p:sp>
      <p:sp>
        <p:nvSpPr>
          <p:cNvPr id="270" name="511 Rectángulo"/>
          <p:cNvSpPr/>
          <p:nvPr/>
        </p:nvSpPr>
        <p:spPr>
          <a:xfrm>
            <a:off x="2754360" y="1819440"/>
            <a:ext cx="2571120" cy="5137560"/>
          </a:xfrm>
          <a:prstGeom prst="rect">
            <a:avLst/>
          </a:prstGeom>
          <a:solidFill>
            <a:schemeClr val="accent2">
              <a:lumMod val="75000"/>
              <a:alpha val="61000"/>
            </a:schemeClr>
          </a:solidFill>
          <a:ln>
            <a:noFill/>
          </a:ln>
        </p:spPr>
        <p:style>
          <a:lnRef idx="2">
            <a:schemeClr val="accent1">
              <a:shade val="50000"/>
            </a:schemeClr>
          </a:lnRef>
          <a:fillRef idx="1">
            <a:schemeClr val="accent1"/>
          </a:fillRef>
          <a:effectRef idx="0">
            <a:schemeClr val="accent1"/>
          </a:effectRef>
          <a:fontRef idx="minor"/>
        </p:style>
      </p:sp>
      <p:sp>
        <p:nvSpPr>
          <p:cNvPr id="271" name="OTLSHAPE_T_92179f58a32740a4b53306c44708f2c9_HorizontalConnector1"/>
          <p:cNvSpPr/>
          <p:nvPr/>
        </p:nvSpPr>
        <p:spPr>
          <a:xfrm>
            <a:off x="1486800" y="6207480"/>
            <a:ext cx="4187160" cy="36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272" name="OTLSHAPE_T_49fe9760d3dc400faeac466f0294114d_HorizontalConnector1"/>
          <p:cNvSpPr/>
          <p:nvPr/>
        </p:nvSpPr>
        <p:spPr>
          <a:xfrm>
            <a:off x="2009520" y="5940720"/>
            <a:ext cx="1869480" cy="36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273" name="OTLSHAPE_T_c5bb394e38764798a1d4444cf3672ed5_HorizontalConnector1"/>
          <p:cNvSpPr/>
          <p:nvPr/>
        </p:nvSpPr>
        <p:spPr>
          <a:xfrm flipV="1">
            <a:off x="1760040" y="5666040"/>
            <a:ext cx="1261080" cy="828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274" name="OTLSHAPE_T_35f5225e8ae2402a973c5fb82a8f4a4f_HorizontalConnector1"/>
          <p:cNvSpPr/>
          <p:nvPr/>
        </p:nvSpPr>
        <p:spPr>
          <a:xfrm>
            <a:off x="1761480" y="5407560"/>
            <a:ext cx="641160" cy="36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275" name="OTLSHAPE_T_35f5225e8ae2402a973c5fb82a8f4a4f_Shape"/>
          <p:cNvSpPr/>
          <p:nvPr/>
        </p:nvSpPr>
        <p:spPr>
          <a:xfrm>
            <a:off x="2403000" y="5306040"/>
            <a:ext cx="469440" cy="2026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276" name="OTLSHAPE_T_35f5225e8ae2402a973c5fb82a8f4a4f_Title"/>
          <p:cNvSpPr/>
          <p:nvPr/>
        </p:nvSpPr>
        <p:spPr>
          <a:xfrm>
            <a:off x="82440" y="5323320"/>
            <a:ext cx="168876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ca-ES" sz="1100" spc="-4" strike="noStrike">
                <a:solidFill>
                  <a:srgbClr val="000000"/>
                </a:solidFill>
                <a:latin typeface="Calibri"/>
              </a:rPr>
              <a:t>Elaboració Diagnosi de Barris</a:t>
            </a:r>
            <a:endParaRPr b="0" lang="ca-ES" sz="1100" spc="-1" strike="noStrike">
              <a:latin typeface="Arial"/>
            </a:endParaRPr>
          </a:p>
        </p:txBody>
      </p:sp>
      <p:sp>
        <p:nvSpPr>
          <p:cNvPr id="277" name="OTLSHAPE_T_c5bb394e38764798a1d4444cf3672ed5_Shape"/>
          <p:cNvSpPr/>
          <p:nvPr/>
        </p:nvSpPr>
        <p:spPr>
          <a:xfrm>
            <a:off x="3021120" y="5572800"/>
            <a:ext cx="1145880" cy="1864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278" name="OTLSHAPE_T_c5bb394e38764798a1d4444cf3672ed5_Title"/>
          <p:cNvSpPr/>
          <p:nvPr/>
        </p:nvSpPr>
        <p:spPr>
          <a:xfrm>
            <a:off x="82440" y="5590080"/>
            <a:ext cx="168876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ca-ES" sz="1100" spc="-7" strike="noStrike">
                <a:solidFill>
                  <a:srgbClr val="000000"/>
                </a:solidFill>
                <a:latin typeface="Calibri"/>
              </a:rPr>
              <a:t>Treball accions joves i infants</a:t>
            </a:r>
            <a:endParaRPr b="0" lang="ca-ES" sz="1100" spc="-1" strike="noStrike">
              <a:latin typeface="Arial"/>
            </a:endParaRPr>
          </a:p>
        </p:txBody>
      </p:sp>
      <p:sp>
        <p:nvSpPr>
          <p:cNvPr id="279" name="OTLSHAPE_T_49fe9760d3dc400faeac466f0294114d_Shape"/>
          <p:cNvSpPr/>
          <p:nvPr/>
        </p:nvSpPr>
        <p:spPr>
          <a:xfrm>
            <a:off x="3879360" y="5839560"/>
            <a:ext cx="645120" cy="1864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280" name="OTLSHAPE_T_49fe9760d3dc400faeac466f0294114d_Title"/>
          <p:cNvSpPr/>
          <p:nvPr/>
        </p:nvSpPr>
        <p:spPr>
          <a:xfrm>
            <a:off x="82440" y="5856840"/>
            <a:ext cx="192996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ca-ES" sz="1100" spc="-4" strike="noStrike">
                <a:solidFill>
                  <a:srgbClr val="000000"/>
                </a:solidFill>
                <a:latin typeface="Calibri"/>
              </a:rPr>
              <a:t>Elaboració proposta accions 2019</a:t>
            </a:r>
            <a:endParaRPr b="0" lang="ca-ES" sz="1100" spc="-1" strike="noStrike">
              <a:latin typeface="Arial"/>
            </a:endParaRPr>
          </a:p>
        </p:txBody>
      </p:sp>
      <p:sp>
        <p:nvSpPr>
          <p:cNvPr id="281" name="OTLSHAPE_T_92179f58a32740a4b53306c44708f2c9_Title"/>
          <p:cNvSpPr/>
          <p:nvPr/>
        </p:nvSpPr>
        <p:spPr>
          <a:xfrm>
            <a:off x="82440" y="6039360"/>
            <a:ext cx="1677600" cy="3355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es-ES" sz="1100" spc="-4" strike="noStrike">
                <a:solidFill>
                  <a:srgbClr val="000000"/>
                </a:solidFill>
                <a:latin typeface="Calibri"/>
              </a:rPr>
              <a:t>Proposta Pla de Mandat 2020-2023</a:t>
            </a:r>
            <a:endParaRPr b="0" lang="ca-ES" sz="1100" spc="-1" strike="noStrike">
              <a:latin typeface="Arial"/>
            </a:endParaRPr>
          </a:p>
        </p:txBody>
      </p:sp>
      <p:sp>
        <p:nvSpPr>
          <p:cNvPr id="282" name="OTLSHAPE_M_97d0b2ba09034d8c9b0182fff13f7b82_Title"/>
          <p:cNvSpPr/>
          <p:nvPr/>
        </p:nvSpPr>
        <p:spPr>
          <a:xfrm>
            <a:off x="2440440" y="1499040"/>
            <a:ext cx="1050840" cy="16812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1" lang="ca-ES" sz="1100" spc="-7" strike="noStrike">
                <a:solidFill>
                  <a:srgbClr val="262626"/>
                </a:solidFill>
                <a:latin typeface="Calibri"/>
              </a:rPr>
              <a:t>1. Fase diagnosi</a:t>
            </a:r>
            <a:endParaRPr b="0" lang="ca-ES" sz="1100" spc="-1" strike="noStrike">
              <a:latin typeface="Arial"/>
            </a:endParaRPr>
          </a:p>
        </p:txBody>
      </p:sp>
      <p:sp>
        <p:nvSpPr>
          <p:cNvPr id="283" name="OTLSHAPE_TB_00000000000000000000000000000000_ElapsedTime"/>
          <p:cNvSpPr/>
          <p:nvPr/>
        </p:nvSpPr>
        <p:spPr>
          <a:xfrm>
            <a:off x="2442240" y="1700640"/>
            <a:ext cx="999720" cy="8784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284" name="OTLSHAPE_M_97d0b2ba09034d8c9b0182fff13f7b82_Title"/>
          <p:cNvSpPr/>
          <p:nvPr/>
        </p:nvSpPr>
        <p:spPr>
          <a:xfrm>
            <a:off x="3492000" y="1501560"/>
            <a:ext cx="136656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ca-ES" sz="1100" spc="-7" strike="noStrike">
                <a:solidFill>
                  <a:srgbClr val="262626"/>
                </a:solidFill>
                <a:latin typeface="Calibri"/>
              </a:rPr>
              <a:t>2. Proposta 2019</a:t>
            </a:r>
            <a:endParaRPr b="0" lang="ca-ES" sz="1100" spc="-1" strike="noStrike">
              <a:latin typeface="Arial"/>
            </a:endParaRPr>
          </a:p>
        </p:txBody>
      </p:sp>
      <p:sp>
        <p:nvSpPr>
          <p:cNvPr id="285" name="OTLSHAPE_TB_00000000000000000000000000000000_ElapsedTime"/>
          <p:cNvSpPr/>
          <p:nvPr/>
        </p:nvSpPr>
        <p:spPr>
          <a:xfrm>
            <a:off x="3492000" y="1715040"/>
            <a:ext cx="1833480" cy="8784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286"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Calendari de treball</a:t>
            </a:r>
            <a:endParaRPr b="0" lang="ca-ES" sz="2200" spc="-1" strike="noStrike">
              <a:latin typeface="Arial"/>
            </a:endParaRPr>
          </a:p>
        </p:txBody>
      </p:sp>
      <p:sp>
        <p:nvSpPr>
          <p:cNvPr id="287" name="88 Rectángulo"/>
          <p:cNvSpPr/>
          <p:nvPr/>
        </p:nvSpPr>
        <p:spPr>
          <a:xfrm>
            <a:off x="5456520" y="1772640"/>
            <a:ext cx="2643480" cy="5137560"/>
          </a:xfrm>
          <a:prstGeom prst="rect">
            <a:avLst/>
          </a:prstGeom>
          <a:solidFill>
            <a:schemeClr val="accent2">
              <a:lumMod val="75000"/>
              <a:alpha val="61000"/>
            </a:schemeClr>
          </a:solidFill>
          <a:ln>
            <a:noFill/>
          </a:ln>
        </p:spPr>
        <p:style>
          <a:lnRef idx="2">
            <a:schemeClr val="accent1">
              <a:shade val="50000"/>
            </a:schemeClr>
          </a:lnRef>
          <a:fillRef idx="1">
            <a:schemeClr val="accent1"/>
          </a:fillRef>
          <a:effectRef idx="0">
            <a:schemeClr val="accent1"/>
          </a:effectRef>
          <a:fontRef idx="minor"/>
        </p:style>
      </p:sp>
      <p:sp>
        <p:nvSpPr>
          <p:cNvPr id="288" name="OTLSHAPE_M_97d0b2ba09034d8c9b0182fff13f7b82_Title"/>
          <p:cNvSpPr/>
          <p:nvPr/>
        </p:nvSpPr>
        <p:spPr>
          <a:xfrm>
            <a:off x="5456520" y="1477080"/>
            <a:ext cx="2948400" cy="16812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1" lang="ca-ES" sz="1100" spc="-7" strike="noStrike">
                <a:solidFill>
                  <a:srgbClr val="262626"/>
                </a:solidFill>
                <a:latin typeface="Calibri"/>
              </a:rPr>
              <a:t>3. Proposta 2020-2023</a:t>
            </a:r>
            <a:endParaRPr b="0" lang="ca-ES" sz="1100" spc="-1" strike="noStrike">
              <a:latin typeface="Arial"/>
            </a:endParaRPr>
          </a:p>
        </p:txBody>
      </p:sp>
      <p:sp>
        <p:nvSpPr>
          <p:cNvPr id="289" name="OTLSHAPE_TB_00000000000000000000000000000000_ElapsedTime"/>
          <p:cNvSpPr/>
          <p:nvPr/>
        </p:nvSpPr>
        <p:spPr>
          <a:xfrm>
            <a:off x="5456520" y="1668240"/>
            <a:ext cx="2643480" cy="15084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290" name="OTLSHAPE_TB_00000000000000000000000000000000_ScaleContainer"/>
          <p:cNvSpPr/>
          <p:nvPr/>
        </p:nvSpPr>
        <p:spPr>
          <a:xfrm>
            <a:off x="888840" y="4361040"/>
            <a:ext cx="5522400" cy="380520"/>
          </a:xfrm>
          <a:prstGeom prst="rect">
            <a:avLst/>
          </a:prstGeom>
          <a:gradFill rotWithShape="0">
            <a:gsLst>
              <a:gs pos="0">
                <a:srgbClr val="44546a"/>
              </a:gs>
              <a:gs pos="100000">
                <a:srgbClr val="44546a"/>
              </a:gs>
            </a:gsLst>
            <a:lin ang="5400000"/>
          </a:gradFill>
          <a:ln>
            <a:noFill/>
          </a:ln>
          <a:effectLst>
            <a:reflection algn="bl" blurRad="6350" dir="5400000" dist="50800" endA="300" endPos="55500" rotWithShape="0" stA="50000" sy="-100000"/>
          </a:effectLst>
          <a:scene3d>
            <a:camera prst="orthographicFront"/>
            <a:lightRig dir="t" rig="threePt">
              <a:rot lat="0" lon="0" rev="8700000"/>
            </a:lightRig>
          </a:scene3d>
          <a:sp3d>
            <a:bevelT w="165100" h="19050"/>
          </a:sp3d>
        </p:spPr>
        <p:style>
          <a:lnRef idx="2">
            <a:schemeClr val="accent1">
              <a:shade val="50000"/>
            </a:schemeClr>
          </a:lnRef>
          <a:fillRef idx="1">
            <a:schemeClr val="accent1"/>
          </a:fillRef>
          <a:effectRef idx="0">
            <a:schemeClr val="accent1"/>
          </a:effectRef>
          <a:fontRef idx="minor"/>
        </p:style>
      </p:sp>
      <p:sp>
        <p:nvSpPr>
          <p:cNvPr id="291" name="OTLSHAPE_TB_00000000000000000000000000000000_ElapsedTime"/>
          <p:cNvSpPr/>
          <p:nvPr/>
        </p:nvSpPr>
        <p:spPr>
          <a:xfrm>
            <a:off x="888840" y="4665960"/>
            <a:ext cx="4784760" cy="5688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292" name="OTLSHAPE_TB_00000000000000000000000000000000_TodayMarkerShape"/>
          <p:cNvSpPr/>
          <p:nvPr/>
        </p:nvSpPr>
        <p:spPr>
          <a:xfrm>
            <a:off x="5559840" y="4805640"/>
            <a:ext cx="114120" cy="126720"/>
          </a:xfrm>
          <a:prstGeom prst="triangle">
            <a:avLst>
              <a:gd name="adj" fmla="val 50000"/>
            </a:avLst>
          </a:prstGeom>
          <a:solidFill>
            <a:srgbClr val="ff0000"/>
          </a:solidFill>
          <a:ln>
            <a:noFill/>
          </a:ln>
          <a:effectLst>
            <a:outerShdw>
              <a:srgbClr val="000000">
                <a:alpha val="50000"/>
              </a:srgbClr>
            </a:outerShdw>
          </a:effectLst>
        </p:spPr>
        <p:style>
          <a:lnRef idx="2">
            <a:schemeClr val="accent1">
              <a:shade val="50000"/>
            </a:schemeClr>
          </a:lnRef>
          <a:fillRef idx="1">
            <a:schemeClr val="accent1"/>
          </a:fillRef>
          <a:effectRef idx="0">
            <a:schemeClr val="accent1"/>
          </a:effectRef>
          <a:fontRef idx="minor"/>
        </p:style>
      </p:sp>
      <p:sp>
        <p:nvSpPr>
          <p:cNvPr id="293" name="OTLSHAPE_TB_00000000000000000000000000000000_TimescaleInterval1"/>
          <p:cNvSpPr/>
          <p:nvPr/>
        </p:nvSpPr>
        <p:spPr>
          <a:xfrm>
            <a:off x="952200" y="445860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2017</a:t>
            </a:r>
            <a:endParaRPr b="0" lang="ca-ES" sz="1200" spc="-1" strike="noStrike">
              <a:latin typeface="Arial"/>
            </a:endParaRPr>
          </a:p>
        </p:txBody>
      </p:sp>
      <p:sp>
        <p:nvSpPr>
          <p:cNvPr id="294" name="OTLSHAPE_TB_00000000000000000000000000000000_Separator1"/>
          <p:cNvSpPr/>
          <p:nvPr/>
        </p:nvSpPr>
        <p:spPr>
          <a:xfrm>
            <a:off x="2706480" y="4449960"/>
            <a:ext cx="360" cy="203040"/>
          </a:xfrm>
          <a:prstGeom prst="line">
            <a:avLst/>
          </a:prstGeom>
          <a:ln>
            <a:solidFill>
              <a:srgbClr val="ffffff">
                <a:alpha val="29804"/>
              </a:srgbClr>
            </a:solidFill>
            <a:round/>
          </a:ln>
        </p:spPr>
        <p:style>
          <a:lnRef idx="1">
            <a:schemeClr val="accent1"/>
          </a:lnRef>
          <a:fillRef idx="0">
            <a:schemeClr val="accent1"/>
          </a:fillRef>
          <a:effectRef idx="0">
            <a:schemeClr val="accent1"/>
          </a:effectRef>
          <a:fontRef idx="minor"/>
        </p:style>
      </p:sp>
      <p:sp>
        <p:nvSpPr>
          <p:cNvPr id="295" name="OTLSHAPE_TB_00000000000000000000000000000000_TimescaleInterval2"/>
          <p:cNvSpPr/>
          <p:nvPr/>
        </p:nvSpPr>
        <p:spPr>
          <a:xfrm>
            <a:off x="2770200" y="445860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2018</a:t>
            </a:r>
            <a:endParaRPr b="0" lang="ca-ES" sz="1200" spc="-1" strike="noStrike">
              <a:latin typeface="Arial"/>
            </a:endParaRPr>
          </a:p>
        </p:txBody>
      </p:sp>
      <p:sp>
        <p:nvSpPr>
          <p:cNvPr id="296" name="OTLSHAPE_TB_00000000000000000000000000000000_Separator2"/>
          <p:cNvSpPr/>
          <p:nvPr/>
        </p:nvSpPr>
        <p:spPr>
          <a:xfrm>
            <a:off x="4524840" y="4449960"/>
            <a:ext cx="360" cy="203040"/>
          </a:xfrm>
          <a:prstGeom prst="line">
            <a:avLst/>
          </a:prstGeom>
          <a:ln>
            <a:solidFill>
              <a:srgbClr val="ffffff">
                <a:alpha val="29804"/>
              </a:srgbClr>
            </a:solidFill>
            <a:round/>
          </a:ln>
        </p:spPr>
        <p:style>
          <a:lnRef idx="1">
            <a:schemeClr val="accent1"/>
          </a:lnRef>
          <a:fillRef idx="0">
            <a:schemeClr val="accent1"/>
          </a:fillRef>
          <a:effectRef idx="0">
            <a:schemeClr val="accent1"/>
          </a:effectRef>
          <a:fontRef idx="minor"/>
        </p:style>
      </p:sp>
      <p:sp>
        <p:nvSpPr>
          <p:cNvPr id="297" name="OTLSHAPE_TB_00000000000000000000000000000000_TimescaleInterval3"/>
          <p:cNvSpPr/>
          <p:nvPr/>
        </p:nvSpPr>
        <p:spPr>
          <a:xfrm>
            <a:off x="4588560" y="445860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2019</a:t>
            </a:r>
            <a:endParaRPr b="0" lang="ca-ES" sz="1200" spc="-1" strike="noStrike">
              <a:latin typeface="Arial"/>
            </a:endParaRPr>
          </a:p>
        </p:txBody>
      </p:sp>
      <p:sp>
        <p:nvSpPr>
          <p:cNvPr id="298" name="OTLSHAPE_TB_00000000000000000000000000000000_Separator3"/>
          <p:cNvSpPr/>
          <p:nvPr/>
        </p:nvSpPr>
        <p:spPr>
          <a:xfrm>
            <a:off x="6444000" y="4449960"/>
            <a:ext cx="360" cy="203040"/>
          </a:xfrm>
          <a:prstGeom prst="line">
            <a:avLst/>
          </a:prstGeom>
          <a:ln>
            <a:solidFill>
              <a:srgbClr val="ffffff">
                <a:alpha val="29804"/>
              </a:srgbClr>
            </a:solidFill>
            <a:round/>
          </a:ln>
        </p:spPr>
        <p:style>
          <a:lnRef idx="1">
            <a:schemeClr val="accent1"/>
          </a:lnRef>
          <a:fillRef idx="0">
            <a:schemeClr val="accent1"/>
          </a:fillRef>
          <a:effectRef idx="0">
            <a:schemeClr val="accent1"/>
          </a:effectRef>
          <a:fontRef idx="minor"/>
        </p:style>
      </p:sp>
      <p:sp>
        <p:nvSpPr>
          <p:cNvPr id="299" name="OTLSHAPE_TB_00000000000000000000000000000000_ScaleContainer"/>
          <p:cNvSpPr/>
          <p:nvPr/>
        </p:nvSpPr>
        <p:spPr>
          <a:xfrm>
            <a:off x="6411600" y="4361040"/>
            <a:ext cx="2048760" cy="361800"/>
          </a:xfrm>
          <a:prstGeom prst="rect">
            <a:avLst/>
          </a:prstGeom>
          <a:gradFill rotWithShape="0">
            <a:gsLst>
              <a:gs pos="0">
                <a:srgbClr val="44546a"/>
              </a:gs>
              <a:gs pos="100000">
                <a:srgbClr val="44546a"/>
              </a:gs>
            </a:gsLst>
            <a:lin ang="5400000"/>
          </a:gradFill>
          <a:ln>
            <a:noFill/>
          </a:ln>
          <a:effectLst>
            <a:reflection algn="bl" blurRad="6350" dir="5400000" dist="50800" endA="300" endPos="55500" rotWithShape="0" stA="50000" sy="-100000"/>
          </a:effectLst>
          <a:scene3d>
            <a:camera prst="orthographicFront"/>
            <a:lightRig dir="t" rig="threePt">
              <a:rot lat="0" lon="0" rev="8700000"/>
            </a:lightRig>
          </a:scene3d>
          <a:sp3d>
            <a:bevelT w="165100" h="19050"/>
          </a:sp3d>
        </p:spPr>
        <p:style>
          <a:lnRef idx="2">
            <a:schemeClr val="accent1">
              <a:shade val="50000"/>
            </a:schemeClr>
          </a:lnRef>
          <a:fillRef idx="1">
            <a:schemeClr val="accent1"/>
          </a:fillRef>
          <a:effectRef idx="0">
            <a:schemeClr val="accent1"/>
          </a:effectRef>
          <a:fontRef idx="minor"/>
        </p:style>
      </p:sp>
      <p:sp>
        <p:nvSpPr>
          <p:cNvPr id="300" name="OTLSHAPE_TB_00000000000000000000000000000000_ElapsedTime"/>
          <p:cNvSpPr/>
          <p:nvPr/>
        </p:nvSpPr>
        <p:spPr>
          <a:xfrm>
            <a:off x="5673960" y="4900320"/>
            <a:ext cx="2786040" cy="65520"/>
          </a:xfrm>
          <a:prstGeom prst="rect">
            <a:avLst/>
          </a:prstGeom>
          <a:solidFill>
            <a:srgbClr val="ff0000">
              <a:alpha val="75000"/>
            </a:srgbClr>
          </a:solidFill>
          <a:ln>
            <a:noFill/>
          </a:ln>
          <a:scene3d>
            <a:camera prst="orthographicFront"/>
            <a:lightRig dir="t" rig="threePt">
              <a:rot lat="0" lon="0" rev="0"/>
            </a:lightRig>
          </a:scene3d>
          <a:sp3d>
            <a:bevelT w="12700" h="139700"/>
          </a:sp3d>
        </p:spPr>
        <p:style>
          <a:lnRef idx="2">
            <a:schemeClr val="accent1">
              <a:shade val="50000"/>
            </a:schemeClr>
          </a:lnRef>
          <a:fillRef idx="1">
            <a:schemeClr val="accent1"/>
          </a:fillRef>
          <a:effectRef idx="0">
            <a:schemeClr val="accent1"/>
          </a:effectRef>
          <a:fontRef idx="minor"/>
        </p:style>
      </p:sp>
      <p:sp>
        <p:nvSpPr>
          <p:cNvPr id="301" name="OTLSHAPE_TB_00000000000000000000000000000000_TimescaleInterval3"/>
          <p:cNvSpPr/>
          <p:nvPr/>
        </p:nvSpPr>
        <p:spPr>
          <a:xfrm>
            <a:off x="5369040" y="444780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2020</a:t>
            </a:r>
            <a:endParaRPr b="0" lang="ca-ES" sz="1200" spc="-1" strike="noStrike">
              <a:latin typeface="Arial"/>
            </a:endParaRPr>
          </a:p>
        </p:txBody>
      </p:sp>
      <p:sp>
        <p:nvSpPr>
          <p:cNvPr id="302" name="OTLSHAPE_TB_00000000000000000000000000000000_TimescaleInterval3"/>
          <p:cNvSpPr/>
          <p:nvPr/>
        </p:nvSpPr>
        <p:spPr>
          <a:xfrm>
            <a:off x="6355440" y="444996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2021-2022</a:t>
            </a:r>
            <a:endParaRPr b="0" lang="ca-ES" sz="1200" spc="-1" strike="noStrike">
              <a:latin typeface="Arial"/>
            </a:endParaRPr>
          </a:p>
        </p:txBody>
      </p:sp>
      <p:sp>
        <p:nvSpPr>
          <p:cNvPr id="303" name="OTLSHAPE_TB_00000000000000000000000000000000_TimescaleInterval3"/>
          <p:cNvSpPr/>
          <p:nvPr/>
        </p:nvSpPr>
        <p:spPr>
          <a:xfrm>
            <a:off x="8100360" y="4437000"/>
            <a:ext cx="304560" cy="185760"/>
          </a:xfrm>
          <a:prstGeom prst="rect">
            <a:avLst/>
          </a:prstGeom>
          <a:noFill/>
          <a:ln w="0">
            <a:noFill/>
          </a:ln>
        </p:spPr>
        <p:style>
          <a:lnRef idx="0"/>
          <a:fillRef idx="0"/>
          <a:effectRef idx="0"/>
          <a:fontRef idx="minor"/>
        </p:style>
        <p:txBody>
          <a:bodyPr wrap="none" lIns="0" rIns="0" tIns="0" bIns="0" anchor="ctr">
            <a:noAutofit/>
          </a:bodyPr>
          <a:p>
            <a:pPr>
              <a:lnSpc>
                <a:spcPct val="100000"/>
              </a:lnSpc>
              <a:buNone/>
            </a:pPr>
            <a:r>
              <a:rPr b="0" lang="ca-ES" sz="1200" spc="-21" strike="noStrike">
                <a:solidFill>
                  <a:srgbClr val="ffffff"/>
                </a:solidFill>
                <a:latin typeface="Calibri"/>
              </a:rPr>
              <a:t>2023</a:t>
            </a:r>
            <a:endParaRPr b="0" lang="ca-ES" sz="1200" spc="-1" strike="noStrike">
              <a:latin typeface="Arial"/>
            </a:endParaRPr>
          </a:p>
        </p:txBody>
      </p:sp>
      <p:sp>
        <p:nvSpPr>
          <p:cNvPr id="304" name="PlaceHolder 1"/>
          <p:cNvSpPr>
            <a:spLocks noGrp="1"/>
          </p:cNvSpPr>
          <p:nvPr>
            <p:ph type="sldNum" idx="20"/>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BA014F6F-A997-49B6-B8E7-6DD3BFF49770}" type="slidenum">
              <a:rPr b="0" lang="ca-ES" sz="1200" spc="-1" strike="noStrike">
                <a:solidFill>
                  <a:srgbClr val="8d8d8d"/>
                </a:solidFill>
                <a:latin typeface="Calibri"/>
              </a:rPr>
              <a:t>3</a:t>
            </a:fld>
            <a:endParaRPr b="0" lang="ca-ES" sz="1200" spc="-1" strike="noStrike">
              <a:latin typeface="Times New Roman"/>
            </a:endParaRPr>
          </a:p>
        </p:txBody>
      </p:sp>
      <p:sp>
        <p:nvSpPr>
          <p:cNvPr id="305" name="OTLSHAPE_T_92179f58a32740a4b53306c44708f2c9_Shape"/>
          <p:cNvSpPr/>
          <p:nvPr/>
        </p:nvSpPr>
        <p:spPr>
          <a:xfrm>
            <a:off x="5673960" y="6093360"/>
            <a:ext cx="367920" cy="2026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306" name="109 CuadroTexto"/>
          <p:cNvSpPr/>
          <p:nvPr/>
        </p:nvSpPr>
        <p:spPr>
          <a:xfrm>
            <a:off x="5584680" y="3141000"/>
            <a:ext cx="2867760" cy="3034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ca-ES" sz="1400" spc="-1" strike="noStrike">
                <a:solidFill>
                  <a:srgbClr val="ffffff"/>
                </a:solidFill>
                <a:latin typeface="Arial"/>
              </a:rPr>
              <a:t>Treball de seguiment i execució</a:t>
            </a:r>
            <a:endParaRPr b="0" lang="ca-ES" sz="1400" spc="-1" strike="noStrike">
              <a:latin typeface="Arial"/>
            </a:endParaRPr>
          </a:p>
        </p:txBody>
      </p:sp>
      <p:sp>
        <p:nvSpPr>
          <p:cNvPr id="307" name="OTLSHAPE_M_97d0b2ba09034d8c9b0182fff13f7b82_Title"/>
          <p:cNvSpPr/>
          <p:nvPr/>
        </p:nvSpPr>
        <p:spPr>
          <a:xfrm>
            <a:off x="7829640" y="1477080"/>
            <a:ext cx="131400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ca-ES" sz="1100" spc="-7" strike="noStrike">
                <a:solidFill>
                  <a:srgbClr val="262626"/>
                </a:solidFill>
                <a:latin typeface="Calibri"/>
              </a:rPr>
              <a:t>4. Avaluació-retorn</a:t>
            </a:r>
            <a:endParaRPr b="0" lang="ca-ES" sz="1100" spc="-1" strike="noStrike">
              <a:latin typeface="Arial"/>
            </a:endParaRPr>
          </a:p>
        </p:txBody>
      </p:sp>
      <p:sp>
        <p:nvSpPr>
          <p:cNvPr id="308" name="OTLSHAPE_TB_00000000000000000000000000000000_TodayMarkerShape"/>
          <p:cNvSpPr/>
          <p:nvPr/>
        </p:nvSpPr>
        <p:spPr>
          <a:xfrm>
            <a:off x="8394840" y="4678920"/>
            <a:ext cx="114120" cy="126720"/>
          </a:xfrm>
          <a:prstGeom prst="triangle">
            <a:avLst>
              <a:gd name="adj" fmla="val 50000"/>
            </a:avLst>
          </a:prstGeom>
          <a:solidFill>
            <a:srgbClr val="ff0000"/>
          </a:solidFill>
          <a:ln>
            <a:noFill/>
          </a:ln>
          <a:effectLst>
            <a:outerShdw>
              <a:srgbClr val="000000">
                <a:alpha val="50000"/>
              </a:srgbClr>
            </a:outerShdw>
          </a:effectLst>
        </p:spPr>
        <p:style>
          <a:lnRef idx="2">
            <a:schemeClr val="accent1">
              <a:shade val="50000"/>
            </a:schemeClr>
          </a:lnRef>
          <a:fillRef idx="1">
            <a:schemeClr val="accent1"/>
          </a:fillRef>
          <a:effectRef idx="0">
            <a:schemeClr val="accent1"/>
          </a:effectRef>
          <a:fontRef idx="minor"/>
        </p:style>
      </p:sp>
      <p:sp>
        <p:nvSpPr>
          <p:cNvPr id="309" name="OTLSHAPE_TB_00000000000000000000000000000000_LeftEndCaps"/>
          <p:cNvSpPr/>
          <p:nvPr/>
        </p:nvSpPr>
        <p:spPr>
          <a:xfrm>
            <a:off x="8552160" y="4349520"/>
            <a:ext cx="448920" cy="275040"/>
          </a:xfrm>
          <a:prstGeom prst="rect">
            <a:avLst/>
          </a:prstGeom>
          <a:noFill/>
          <a:ln w="0">
            <a:noFill/>
          </a:ln>
        </p:spPr>
        <p:style>
          <a:lnRef idx="0"/>
          <a:fillRef idx="0"/>
          <a:effectRef idx="0"/>
          <a:fontRef idx="minor"/>
        </p:style>
        <p:txBody>
          <a:bodyPr wrap="none" lIns="0" rIns="0" tIns="0" bIns="0" anchor="ctr">
            <a:spAutoFit/>
          </a:bodyPr>
          <a:p>
            <a:pPr algn="ctr">
              <a:lnSpc>
                <a:spcPct val="100000"/>
              </a:lnSpc>
              <a:buNone/>
            </a:pPr>
            <a:r>
              <a:rPr b="1" lang="ca-ES" sz="1800" spc="-38" strike="noStrike">
                <a:solidFill>
                  <a:srgbClr val="ed7d31"/>
                </a:solidFill>
                <a:latin typeface="Calibri"/>
              </a:rPr>
              <a:t>2023</a:t>
            </a:r>
            <a:endParaRPr b="0" lang="ca-ES" sz="1800" spc="-1" strike="noStrike">
              <a:latin typeface="Arial"/>
            </a:endParaRPr>
          </a:p>
        </p:txBody>
      </p:sp>
      <p:sp>
        <p:nvSpPr>
          <p:cNvPr id="310" name="OTLSHAPE_TB_00000000000000000000000000000000_Separator3"/>
          <p:cNvSpPr/>
          <p:nvPr/>
        </p:nvSpPr>
        <p:spPr>
          <a:xfrm>
            <a:off x="8226000" y="4373640"/>
            <a:ext cx="360" cy="203400"/>
          </a:xfrm>
          <a:prstGeom prst="line">
            <a:avLst/>
          </a:prstGeom>
          <a:ln>
            <a:solidFill>
              <a:srgbClr val="ffffff">
                <a:alpha val="29804"/>
              </a:srgbClr>
            </a:solidFill>
            <a:round/>
          </a:ln>
        </p:spPr>
        <p:style>
          <a:lnRef idx="1">
            <a:schemeClr val="accent1"/>
          </a:lnRef>
          <a:fillRef idx="0">
            <a:schemeClr val="accent1"/>
          </a:fillRef>
          <a:effectRef idx="0">
            <a:schemeClr val="accent1"/>
          </a:effectRef>
          <a:fontRef idx="minor"/>
        </p:style>
      </p:sp>
      <p:sp>
        <p:nvSpPr>
          <p:cNvPr id="311" name="OTLSHAPE_TB_00000000000000000000000000000000_TodayMarkerText"/>
          <p:cNvSpPr/>
          <p:nvPr/>
        </p:nvSpPr>
        <p:spPr>
          <a:xfrm flipH="1">
            <a:off x="8226000" y="4072320"/>
            <a:ext cx="467280" cy="183240"/>
          </a:xfrm>
          <a:prstGeom prst="rect">
            <a:avLst/>
          </a:prstGeom>
          <a:solidFill>
            <a:srgbClr val="f79646"/>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0" rIns="0" tIns="0" bIns="0" anchor="ctr">
            <a:spAutoFit/>
          </a:bodyPr>
          <a:p>
            <a:pPr algn="ctr">
              <a:lnSpc>
                <a:spcPct val="100000"/>
              </a:lnSpc>
              <a:buNone/>
            </a:pPr>
            <a:r>
              <a:rPr b="0" lang="ca-ES" sz="1200" spc="-21" strike="noStrike">
                <a:solidFill>
                  <a:srgbClr val="ffffff"/>
                </a:solidFill>
                <a:latin typeface="Calibri"/>
              </a:rPr>
              <a:t>avui</a:t>
            </a:r>
            <a:endParaRPr b="0" lang="ca-ES" sz="1200" spc="-1" strike="noStrike">
              <a:latin typeface="Arial"/>
            </a:endParaRPr>
          </a:p>
        </p:txBody>
      </p:sp>
      <p:sp>
        <p:nvSpPr>
          <p:cNvPr id="312" name="OTLSHAPE_T_92179f58a32740a4b53306c44708f2c9_HorizontalConnector1"/>
          <p:cNvSpPr/>
          <p:nvPr/>
        </p:nvSpPr>
        <p:spPr>
          <a:xfrm>
            <a:off x="1491840" y="6702120"/>
            <a:ext cx="5632560" cy="180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313" name="OTLSHAPE_T_92179f58a32740a4b53306c44708f2c9_Shape"/>
          <p:cNvSpPr/>
          <p:nvPr/>
        </p:nvSpPr>
        <p:spPr>
          <a:xfrm>
            <a:off x="7124400" y="6500880"/>
            <a:ext cx="1064520" cy="2026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314" name="OTLSHAPE_T_92179f58a32740a4b53306c44708f2c9_Title"/>
          <p:cNvSpPr/>
          <p:nvPr/>
        </p:nvSpPr>
        <p:spPr>
          <a:xfrm>
            <a:off x="87480" y="6618240"/>
            <a:ext cx="140940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es-ES" sz="1100" spc="-4" strike="noStrike">
                <a:solidFill>
                  <a:srgbClr val="000000"/>
                </a:solidFill>
                <a:latin typeface="Calibri"/>
              </a:rPr>
              <a:t>Proposta d’accions 2022</a:t>
            </a:r>
            <a:endParaRPr b="0" lang="ca-ES" sz="1100" spc="-1" strike="noStrike">
              <a:latin typeface="Arial"/>
            </a:endParaRPr>
          </a:p>
        </p:txBody>
      </p:sp>
      <p:sp>
        <p:nvSpPr>
          <p:cNvPr id="315" name="OTLSHAPE_T_92179f58a32740a4b53306c44708f2c9_HorizontalConnector1"/>
          <p:cNvSpPr/>
          <p:nvPr/>
        </p:nvSpPr>
        <p:spPr>
          <a:xfrm>
            <a:off x="1491840" y="6479640"/>
            <a:ext cx="5632560" cy="1440"/>
          </a:xfrm>
          <a:prstGeom prst="line">
            <a:avLst/>
          </a:prstGeom>
          <a:ln>
            <a:solidFill>
              <a:srgbClr val="cccccc"/>
            </a:solidFill>
            <a:round/>
          </a:ln>
        </p:spPr>
        <p:style>
          <a:lnRef idx="1">
            <a:schemeClr val="accent1"/>
          </a:lnRef>
          <a:fillRef idx="0">
            <a:schemeClr val="accent1"/>
          </a:fillRef>
          <a:effectRef idx="0">
            <a:schemeClr val="accent1"/>
          </a:effectRef>
          <a:fontRef idx="minor"/>
        </p:style>
      </p:sp>
      <p:sp>
        <p:nvSpPr>
          <p:cNvPr id="316" name="OTLSHAPE_T_92179f58a32740a4b53306c44708f2c9_Shape"/>
          <p:cNvSpPr/>
          <p:nvPr/>
        </p:nvSpPr>
        <p:spPr>
          <a:xfrm>
            <a:off x="6042240" y="6297480"/>
            <a:ext cx="1064520" cy="202680"/>
          </a:xfrm>
          <a:prstGeom prst="rect">
            <a:avLst/>
          </a:prstGeom>
          <a:solidFill>
            <a:schemeClr val="accent1"/>
          </a:solidFill>
          <a:ln>
            <a:noFill/>
          </a:ln>
          <a:scene3d>
            <a:camera prst="orthographicFront"/>
            <a:lightRig dir="t" rig="balanced">
              <a:rot lat="0" lon="0" rev="8700000"/>
            </a:lightRig>
          </a:scene3d>
          <a:sp3d>
            <a:bevelT w="165100" h="12700"/>
          </a:sp3d>
        </p:spPr>
        <p:style>
          <a:lnRef idx="2">
            <a:schemeClr val="accent1">
              <a:shade val="50000"/>
            </a:schemeClr>
          </a:lnRef>
          <a:fillRef idx="1">
            <a:schemeClr val="accent1"/>
          </a:fillRef>
          <a:effectRef idx="0">
            <a:schemeClr val="accent1"/>
          </a:effectRef>
          <a:fontRef idx="minor"/>
        </p:style>
      </p:sp>
      <p:sp>
        <p:nvSpPr>
          <p:cNvPr id="317" name="OTLSHAPE_T_92179f58a32740a4b53306c44708f2c9_Title"/>
          <p:cNvSpPr/>
          <p:nvPr/>
        </p:nvSpPr>
        <p:spPr>
          <a:xfrm>
            <a:off x="87480" y="6395400"/>
            <a:ext cx="1409400" cy="16812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1" lang="es-ES" sz="1100" spc="-4" strike="noStrike">
                <a:solidFill>
                  <a:srgbClr val="000000"/>
                </a:solidFill>
                <a:latin typeface="Calibri"/>
              </a:rPr>
              <a:t>Proposta d’accions 2021</a:t>
            </a:r>
            <a:endParaRPr b="0" lang="ca-ES" sz="11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9" name="Picture 3" descr=""/>
          <p:cNvPicPr/>
          <p:nvPr/>
        </p:nvPicPr>
        <p:blipFill>
          <a:blip r:embed="rId1">
            <a:alphaModFix amt="69000"/>
          </a:blip>
          <a:stretch/>
        </p:blipFill>
        <p:spPr>
          <a:xfrm>
            <a:off x="0" y="0"/>
            <a:ext cx="9143640" cy="6910200"/>
          </a:xfrm>
          <a:prstGeom prst="rect">
            <a:avLst/>
          </a:prstGeom>
          <a:ln w="9525">
            <a:noFill/>
          </a:ln>
        </p:spPr>
      </p:pic>
      <p:sp>
        <p:nvSpPr>
          <p:cNvPr id="1140" name="PlaceHolder 1"/>
          <p:cNvSpPr>
            <a:spLocks noGrp="1"/>
          </p:cNvSpPr>
          <p:nvPr>
            <p:ph type="sldNum" idx="41"/>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E6A7BE4D-492B-46D8-AC59-CBD9A9672341}" type="slidenum">
              <a:rPr b="0" lang="ca-ES" sz="1200" spc="-1" strike="noStrike">
                <a:solidFill>
                  <a:srgbClr val="8d8d8d"/>
                </a:solidFill>
                <a:latin typeface="Calibri"/>
              </a:rPr>
              <a:t>&lt;número&gt;</a:t>
            </a:fld>
            <a:endParaRPr b="0" lang="ca-ES" sz="1200" spc="-1" strike="noStrike">
              <a:latin typeface="Times New Roman"/>
            </a:endParaRPr>
          </a:p>
        </p:txBody>
      </p:sp>
      <p:sp>
        <p:nvSpPr>
          <p:cNvPr id="1141"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42"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1143"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1144"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1145"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1146"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47"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148"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1149"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1150"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1151"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52"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153"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154"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155"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156"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57"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158"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159"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160"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161"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62"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163"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164"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165"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1166"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Equipaments i instal·lacions </a:t>
            </a:r>
            <a:endParaRPr b="0" lang="ca-ES" sz="2200" spc="-1" strike="noStrike">
              <a:latin typeface="Arial"/>
            </a:endParaRPr>
          </a:p>
        </p:txBody>
      </p:sp>
      <p:sp>
        <p:nvSpPr>
          <p:cNvPr id="1167" name="35 Rectángulo"/>
          <p:cNvSpPr/>
          <p:nvPr/>
        </p:nvSpPr>
        <p:spPr>
          <a:xfrm>
            <a:off x="254160" y="1268640"/>
            <a:ext cx="184320" cy="369000"/>
          </a:xfrm>
          <a:prstGeom prst="rect">
            <a:avLst/>
          </a:prstGeom>
          <a:noFill/>
          <a:ln w="0">
            <a:noFill/>
          </a:ln>
        </p:spPr>
        <p:style>
          <a:lnRef idx="0"/>
          <a:fillRef idx="0"/>
          <a:effectRef idx="0"/>
          <a:fontRef idx="minor"/>
        </p:style>
      </p:sp>
      <p:sp>
        <p:nvSpPr>
          <p:cNvPr id="1168" name="Rectangle 3"/>
          <p:cNvSpPr/>
          <p:nvPr/>
        </p:nvSpPr>
        <p:spPr>
          <a:xfrm>
            <a:off x="0" y="0"/>
            <a:ext cx="9143640" cy="456840"/>
          </a:xfrm>
          <a:prstGeom prst="rect">
            <a:avLst/>
          </a:prstGeom>
          <a:noFill/>
          <a:ln w="9525">
            <a:noFill/>
          </a:ln>
        </p:spPr>
        <p:style>
          <a:lnRef idx="0"/>
          <a:fillRef idx="0"/>
          <a:effectRef idx="0"/>
          <a:fontRef idx="minor"/>
        </p:style>
      </p:sp>
      <p:sp>
        <p:nvSpPr>
          <p:cNvPr id="1169" name="CuadroTexto 9"/>
          <p:cNvSpPr/>
          <p:nvPr/>
        </p:nvSpPr>
        <p:spPr>
          <a:xfrm>
            <a:off x="2094840" y="3504960"/>
            <a:ext cx="154800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Parc dels Garrofers </a:t>
            </a:r>
            <a:endParaRPr b="0" lang="ca-ES" sz="1200" spc="-1" strike="noStrike">
              <a:latin typeface="Arial"/>
            </a:endParaRPr>
          </a:p>
        </p:txBody>
      </p:sp>
      <p:sp>
        <p:nvSpPr>
          <p:cNvPr id="1170" name="Rectangle 9"/>
          <p:cNvSpPr/>
          <p:nvPr/>
        </p:nvSpPr>
        <p:spPr>
          <a:xfrm>
            <a:off x="0" y="0"/>
            <a:ext cx="9143640" cy="456840"/>
          </a:xfrm>
          <a:prstGeom prst="rect">
            <a:avLst/>
          </a:prstGeom>
          <a:noFill/>
          <a:ln w="9525">
            <a:noFill/>
          </a:ln>
        </p:spPr>
        <p:style>
          <a:lnRef idx="0"/>
          <a:fillRef idx="0"/>
          <a:effectRef idx="0"/>
          <a:fontRef idx="minor"/>
        </p:style>
      </p:sp>
      <p:sp>
        <p:nvSpPr>
          <p:cNvPr id="1171" name="CuadroTexto 9"/>
          <p:cNvSpPr/>
          <p:nvPr/>
        </p:nvSpPr>
        <p:spPr>
          <a:xfrm>
            <a:off x="2077920" y="6356520"/>
            <a:ext cx="27291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Manteniment i millora de les calçades</a:t>
            </a:r>
            <a:endParaRPr b="0" lang="ca-ES" sz="1200" spc="-1" strike="noStrike">
              <a:latin typeface="Arial"/>
            </a:endParaRPr>
          </a:p>
        </p:txBody>
      </p:sp>
      <p:sp>
        <p:nvSpPr>
          <p:cNvPr id="1172" name="CuadroTexto 9"/>
          <p:cNvSpPr/>
          <p:nvPr/>
        </p:nvSpPr>
        <p:spPr>
          <a:xfrm>
            <a:off x="6725520" y="6356520"/>
            <a:ext cx="11761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Parcs de Salut</a:t>
            </a:r>
            <a:endParaRPr b="0" lang="ca-ES" sz="1200" spc="-1" strike="noStrike">
              <a:latin typeface="Arial"/>
            </a:endParaRPr>
          </a:p>
        </p:txBody>
      </p:sp>
      <p:pic>
        <p:nvPicPr>
          <p:cNvPr id="1173" name="Imagen 558" descr=""/>
          <p:cNvPicPr/>
          <p:nvPr/>
        </p:nvPicPr>
        <p:blipFill>
          <a:blip r:embed="rId2"/>
          <a:stretch/>
        </p:blipFill>
        <p:spPr>
          <a:xfrm>
            <a:off x="4324320" y="1638000"/>
            <a:ext cx="4457520" cy="1800000"/>
          </a:xfrm>
          <a:prstGeom prst="rect">
            <a:avLst/>
          </a:prstGeom>
          <a:ln w="0">
            <a:noFill/>
          </a:ln>
        </p:spPr>
      </p:pic>
      <p:pic>
        <p:nvPicPr>
          <p:cNvPr id="1174" name="Imagen 599" descr=""/>
          <p:cNvPicPr/>
          <p:nvPr/>
        </p:nvPicPr>
        <p:blipFill>
          <a:blip r:embed="rId3"/>
          <a:stretch/>
        </p:blipFill>
        <p:spPr>
          <a:xfrm>
            <a:off x="2714760" y="1704600"/>
            <a:ext cx="1333080" cy="1733040"/>
          </a:xfrm>
          <a:prstGeom prst="rect">
            <a:avLst/>
          </a:prstGeom>
          <a:ln w="0">
            <a:noFill/>
          </a:ln>
        </p:spPr>
      </p:pic>
      <p:pic>
        <p:nvPicPr>
          <p:cNvPr id="1175" name="Imagen 559" descr=""/>
          <p:cNvPicPr/>
          <p:nvPr/>
        </p:nvPicPr>
        <p:blipFill>
          <a:blip r:embed="rId4"/>
          <a:stretch/>
        </p:blipFill>
        <p:spPr>
          <a:xfrm>
            <a:off x="1440" y="1704600"/>
            <a:ext cx="2450520" cy="1800000"/>
          </a:xfrm>
          <a:prstGeom prst="rect">
            <a:avLst/>
          </a:prstGeom>
          <a:ln w="0">
            <a:noFill/>
          </a:ln>
        </p:spPr>
      </p:pic>
      <p:sp>
        <p:nvSpPr>
          <p:cNvPr id="1176" name="Rectangle 4"/>
          <p:cNvSpPr/>
          <p:nvPr/>
        </p:nvSpPr>
        <p:spPr>
          <a:xfrm>
            <a:off x="0" y="0"/>
            <a:ext cx="9143640" cy="456840"/>
          </a:xfrm>
          <a:prstGeom prst="rect">
            <a:avLst/>
          </a:prstGeom>
          <a:noFill/>
          <a:ln w="9525">
            <a:noFill/>
          </a:ln>
        </p:spPr>
        <p:style>
          <a:lnRef idx="0"/>
          <a:fillRef idx="0"/>
          <a:effectRef idx="0"/>
          <a:fontRef idx="minor"/>
        </p:style>
      </p:sp>
      <p:sp>
        <p:nvSpPr>
          <p:cNvPr id="1177" name="Rectangle 5"/>
          <p:cNvSpPr/>
          <p:nvPr/>
        </p:nvSpPr>
        <p:spPr>
          <a:xfrm>
            <a:off x="0" y="2257560"/>
            <a:ext cx="9143640" cy="360"/>
          </a:xfrm>
          <a:prstGeom prst="rect">
            <a:avLst/>
          </a:prstGeom>
          <a:noFill/>
          <a:ln w="9525">
            <a:noFill/>
          </a:ln>
        </p:spPr>
        <p:style>
          <a:lnRef idx="0"/>
          <a:fillRef idx="0"/>
          <a:effectRef idx="0"/>
          <a:fontRef idx="minor"/>
        </p:style>
      </p:sp>
      <p:sp>
        <p:nvSpPr>
          <p:cNvPr id="1178" name="Rectangle 6"/>
          <p:cNvSpPr/>
          <p:nvPr/>
        </p:nvSpPr>
        <p:spPr>
          <a:xfrm>
            <a:off x="0" y="3990960"/>
            <a:ext cx="9143640" cy="456840"/>
          </a:xfrm>
          <a:prstGeom prst="rect">
            <a:avLst/>
          </a:prstGeom>
          <a:noFill/>
          <a:ln w="9525">
            <a:noFill/>
          </a:ln>
        </p:spPr>
        <p:style>
          <a:lnRef idx="0"/>
          <a:fillRef idx="0"/>
          <a:effectRef idx="0"/>
          <a:fontRef idx="minor"/>
        </p:style>
      </p:sp>
      <p:pic>
        <p:nvPicPr>
          <p:cNvPr id="1179" name="49 Imagen" descr=""/>
          <p:cNvPicPr/>
          <p:nvPr/>
        </p:nvPicPr>
        <p:blipFill>
          <a:blip r:embed="rId5"/>
          <a:stretch/>
        </p:blipFill>
        <p:spPr>
          <a:xfrm>
            <a:off x="254160" y="3990960"/>
            <a:ext cx="3793680" cy="2080800"/>
          </a:xfrm>
          <a:prstGeom prst="rect">
            <a:avLst/>
          </a:prstGeom>
          <a:ln w="0">
            <a:noFill/>
          </a:ln>
        </p:spPr>
      </p:pic>
      <p:pic>
        <p:nvPicPr>
          <p:cNvPr id="1180" name="50 Imagen" descr=""/>
          <p:cNvPicPr/>
          <p:nvPr/>
        </p:nvPicPr>
        <p:blipFill>
          <a:blip r:embed="rId6"/>
          <a:stretch/>
        </p:blipFill>
        <p:spPr>
          <a:xfrm>
            <a:off x="4150080" y="4000680"/>
            <a:ext cx="1350000" cy="2071440"/>
          </a:xfrm>
          <a:prstGeom prst="rect">
            <a:avLst/>
          </a:prstGeom>
          <a:ln w="0">
            <a:noFill/>
          </a:ln>
        </p:spPr>
      </p:pic>
      <p:pic>
        <p:nvPicPr>
          <p:cNvPr id="1181" name="Picture 2" descr="\\orion\Rocafonda_Palau_Escorxador_Pla_Actuacio\FOTOS\2023\Cerdanyola\IMG_5538.JPG"/>
          <p:cNvPicPr/>
          <p:nvPr/>
        </p:nvPicPr>
        <p:blipFill>
          <a:blip r:embed="rId7"/>
          <a:stretch/>
        </p:blipFill>
        <p:spPr>
          <a:xfrm>
            <a:off x="5774400" y="4000680"/>
            <a:ext cx="3107160" cy="20714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2" name="Picture 3" descr=""/>
          <p:cNvPicPr/>
          <p:nvPr/>
        </p:nvPicPr>
        <p:blipFill>
          <a:blip r:embed="rId1">
            <a:alphaModFix amt="69000"/>
          </a:blip>
          <a:stretch/>
        </p:blipFill>
        <p:spPr>
          <a:xfrm>
            <a:off x="0" y="0"/>
            <a:ext cx="9143640" cy="6910200"/>
          </a:xfrm>
          <a:prstGeom prst="rect">
            <a:avLst/>
          </a:prstGeom>
          <a:ln w="9525">
            <a:noFill/>
          </a:ln>
        </p:spPr>
      </p:pic>
      <p:sp>
        <p:nvSpPr>
          <p:cNvPr id="1183" name="PlaceHolder 1"/>
          <p:cNvSpPr>
            <a:spLocks noGrp="1"/>
          </p:cNvSpPr>
          <p:nvPr>
            <p:ph type="sldNum" idx="42"/>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50C17E19-282A-427F-B6B4-BEB1D8D0620B}" type="slidenum">
              <a:rPr b="0" lang="ca-ES" sz="1200" spc="-1" strike="noStrike">
                <a:solidFill>
                  <a:srgbClr val="8d8d8d"/>
                </a:solidFill>
                <a:latin typeface="Calibri"/>
              </a:rPr>
              <a:t>&lt;número&gt;</a:t>
            </a:fld>
            <a:endParaRPr b="0" lang="ca-ES" sz="1200" spc="-1" strike="noStrike">
              <a:latin typeface="Times New Roman"/>
            </a:endParaRPr>
          </a:p>
        </p:txBody>
      </p:sp>
      <p:sp>
        <p:nvSpPr>
          <p:cNvPr id="1184"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85"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1186"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1187"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1188"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1189"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90"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191"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1192"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1193"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1194"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195"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1196"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1197"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1198"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1199"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200"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1201"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1202"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1203"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1204"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1205"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1206"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1207"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1208"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pic>
        <p:nvPicPr>
          <p:cNvPr id="1209" name="Picture 2" descr=""/>
          <p:cNvPicPr/>
          <p:nvPr/>
        </p:nvPicPr>
        <p:blipFill>
          <a:blip r:embed="rId2">
            <a:lum bright="30000"/>
          </a:blip>
          <a:stretch/>
        </p:blipFill>
        <p:spPr>
          <a:xfrm>
            <a:off x="7124400" y="0"/>
            <a:ext cx="2019240" cy="1071360"/>
          </a:xfrm>
          <a:prstGeom prst="rect">
            <a:avLst/>
          </a:prstGeom>
          <a:ln w="9525">
            <a:noFill/>
          </a:ln>
        </p:spPr>
      </p:pic>
      <p:sp>
        <p:nvSpPr>
          <p:cNvPr id="1210"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Equipaments i instal·lacions </a:t>
            </a:r>
            <a:endParaRPr b="0" lang="ca-ES" sz="2200" spc="-1" strike="noStrike">
              <a:latin typeface="Arial"/>
            </a:endParaRPr>
          </a:p>
        </p:txBody>
      </p:sp>
      <p:sp>
        <p:nvSpPr>
          <p:cNvPr id="1211" name="35 Rectángulo"/>
          <p:cNvSpPr/>
          <p:nvPr/>
        </p:nvSpPr>
        <p:spPr>
          <a:xfrm>
            <a:off x="254160" y="1268640"/>
            <a:ext cx="184320" cy="369000"/>
          </a:xfrm>
          <a:prstGeom prst="rect">
            <a:avLst/>
          </a:prstGeom>
          <a:noFill/>
          <a:ln w="0">
            <a:noFill/>
          </a:ln>
        </p:spPr>
        <p:style>
          <a:lnRef idx="0"/>
          <a:fillRef idx="0"/>
          <a:effectRef idx="0"/>
          <a:fontRef idx="minor"/>
        </p:style>
      </p:sp>
      <p:sp>
        <p:nvSpPr>
          <p:cNvPr id="1212" name="Rectangle 3"/>
          <p:cNvSpPr/>
          <p:nvPr/>
        </p:nvSpPr>
        <p:spPr>
          <a:xfrm>
            <a:off x="0" y="0"/>
            <a:ext cx="9143640" cy="456840"/>
          </a:xfrm>
          <a:prstGeom prst="rect">
            <a:avLst/>
          </a:prstGeom>
          <a:noFill/>
          <a:ln w="9525">
            <a:noFill/>
          </a:ln>
        </p:spPr>
        <p:style>
          <a:lnRef idx="0"/>
          <a:fillRef idx="0"/>
          <a:effectRef idx="0"/>
          <a:fontRef idx="minor"/>
        </p:style>
      </p:sp>
      <p:sp>
        <p:nvSpPr>
          <p:cNvPr id="1213" name="CuadroTexto 9"/>
          <p:cNvSpPr/>
          <p:nvPr/>
        </p:nvSpPr>
        <p:spPr>
          <a:xfrm>
            <a:off x="611640" y="3977280"/>
            <a:ext cx="31377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Pacificació de cruïlles escolars (2022-2023)</a:t>
            </a:r>
            <a:endParaRPr b="0" lang="ca-ES" sz="1200" spc="-1" strike="noStrike">
              <a:latin typeface="Arial"/>
            </a:endParaRPr>
          </a:p>
        </p:txBody>
      </p:sp>
      <p:sp>
        <p:nvSpPr>
          <p:cNvPr id="1214" name="Rectangle 9"/>
          <p:cNvSpPr/>
          <p:nvPr/>
        </p:nvSpPr>
        <p:spPr>
          <a:xfrm>
            <a:off x="0" y="0"/>
            <a:ext cx="9143640" cy="456840"/>
          </a:xfrm>
          <a:prstGeom prst="rect">
            <a:avLst/>
          </a:prstGeom>
          <a:noFill/>
          <a:ln w="9525">
            <a:noFill/>
          </a:ln>
        </p:spPr>
        <p:style>
          <a:lnRef idx="0"/>
          <a:fillRef idx="0"/>
          <a:effectRef idx="0"/>
          <a:fontRef idx="minor"/>
        </p:style>
      </p:sp>
      <p:sp>
        <p:nvSpPr>
          <p:cNvPr id="1215" name="CuadroTexto 9"/>
          <p:cNvSpPr/>
          <p:nvPr/>
        </p:nvSpPr>
        <p:spPr>
          <a:xfrm>
            <a:off x="255960" y="6255720"/>
            <a:ext cx="2239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 </a:t>
            </a:r>
            <a:endParaRPr b="0" lang="ca-ES" sz="1200" spc="-1" strike="noStrike">
              <a:latin typeface="Arial"/>
            </a:endParaRPr>
          </a:p>
        </p:txBody>
      </p:sp>
      <p:sp>
        <p:nvSpPr>
          <p:cNvPr id="1216" name="Rectangle 3"/>
          <p:cNvSpPr/>
          <p:nvPr/>
        </p:nvSpPr>
        <p:spPr>
          <a:xfrm>
            <a:off x="0" y="0"/>
            <a:ext cx="9143640" cy="456840"/>
          </a:xfrm>
          <a:prstGeom prst="rect">
            <a:avLst/>
          </a:prstGeom>
          <a:noFill/>
          <a:ln w="9525">
            <a:noFill/>
          </a:ln>
        </p:spPr>
        <p:style>
          <a:lnRef idx="0"/>
          <a:fillRef idx="0"/>
          <a:effectRef idx="0"/>
          <a:fontRef idx="minor"/>
        </p:style>
      </p:sp>
      <p:sp>
        <p:nvSpPr>
          <p:cNvPr id="1217" name="Rectangle 4"/>
          <p:cNvSpPr/>
          <p:nvPr/>
        </p:nvSpPr>
        <p:spPr>
          <a:xfrm>
            <a:off x="4479840" y="3966480"/>
            <a:ext cx="183960" cy="639360"/>
          </a:xfrm>
          <a:prstGeom prst="rect">
            <a:avLst/>
          </a:prstGeom>
          <a:noFill/>
          <a:ln w="9525">
            <a:noFill/>
          </a:ln>
        </p:spPr>
        <p:style>
          <a:lnRef idx="0"/>
          <a:fillRef idx="0"/>
          <a:effectRef idx="0"/>
          <a:fontRef idx="minor"/>
        </p:style>
        <p:txBody>
          <a:bodyPr numCol="1" spcCol="0" wrap="none" anchor="ctr">
            <a:spAutoFit/>
          </a:bodyPr>
          <a:p>
            <a:pPr>
              <a:lnSpc>
                <a:spcPct val="100000"/>
              </a:lnSpc>
              <a:buNone/>
              <a:tabLst>
                <a:tab algn="l" pos="0"/>
              </a:tabLst>
            </a:pPr>
            <a:br>
              <a:rPr sz="1800"/>
            </a:br>
            <a:endParaRPr b="0" lang="ca-ES" sz="1800" spc="-1" strike="noStrike">
              <a:latin typeface="Arial"/>
            </a:endParaRPr>
          </a:p>
        </p:txBody>
      </p:sp>
      <p:sp>
        <p:nvSpPr>
          <p:cNvPr id="1218" name="CuadroTexto 9"/>
          <p:cNvSpPr/>
          <p:nvPr/>
        </p:nvSpPr>
        <p:spPr>
          <a:xfrm>
            <a:off x="5002920" y="3977280"/>
            <a:ext cx="331308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Millora xarxa d’abastament Domènico Savio…</a:t>
            </a:r>
            <a:endParaRPr b="0" lang="ca-ES" sz="1200" spc="-1" strike="noStrike">
              <a:latin typeface="Arial"/>
            </a:endParaRPr>
          </a:p>
        </p:txBody>
      </p:sp>
      <p:pic>
        <p:nvPicPr>
          <p:cNvPr id="1219" name="Picture 2" descr="\\orion\Rocafonda_Palau_Escorxador_Pla_Actuacio\FOTOS\2023\Cerdanyola\IMG_5529.JPG"/>
          <p:cNvPicPr/>
          <p:nvPr/>
        </p:nvPicPr>
        <p:blipFill>
          <a:blip r:embed="rId3"/>
          <a:stretch/>
        </p:blipFill>
        <p:spPr>
          <a:xfrm>
            <a:off x="1628280" y="1670040"/>
            <a:ext cx="3117960" cy="2078640"/>
          </a:xfrm>
          <a:prstGeom prst="rect">
            <a:avLst/>
          </a:prstGeom>
          <a:ln w="0">
            <a:noFill/>
          </a:ln>
        </p:spPr>
      </p:pic>
      <p:pic>
        <p:nvPicPr>
          <p:cNvPr id="1220" name="Picture 3" descr="C:\Users\jmerino\Downloads\IMG_20230330_090939_resized_20230330_101540030.jpg"/>
          <p:cNvPicPr/>
          <p:nvPr/>
        </p:nvPicPr>
        <p:blipFill>
          <a:blip r:embed="rId4"/>
          <a:stretch/>
        </p:blipFill>
        <p:spPr>
          <a:xfrm>
            <a:off x="5006520" y="1670040"/>
            <a:ext cx="2771640" cy="2078640"/>
          </a:xfrm>
          <a:prstGeom prst="rect">
            <a:avLst/>
          </a:prstGeom>
          <a:ln w="0">
            <a:noFill/>
          </a:ln>
        </p:spPr>
      </p:pic>
      <p:pic>
        <p:nvPicPr>
          <p:cNvPr id="1221" name="41 Imagen" descr=""/>
          <p:cNvPicPr/>
          <p:nvPr/>
        </p:nvPicPr>
        <p:blipFill>
          <a:blip r:embed="rId5"/>
          <a:stretch/>
        </p:blipFill>
        <p:spPr>
          <a:xfrm>
            <a:off x="254160" y="4366800"/>
            <a:ext cx="2700360" cy="1799640"/>
          </a:xfrm>
          <a:prstGeom prst="rect">
            <a:avLst/>
          </a:prstGeom>
          <a:ln w="0">
            <a:noFill/>
          </a:ln>
        </p:spPr>
      </p:pic>
      <p:pic>
        <p:nvPicPr>
          <p:cNvPr id="1222" name="42 Imagen" descr=""/>
          <p:cNvPicPr/>
          <p:nvPr/>
        </p:nvPicPr>
        <p:blipFill>
          <a:blip r:embed="rId6"/>
          <a:stretch/>
        </p:blipFill>
        <p:spPr>
          <a:xfrm>
            <a:off x="3111480" y="4366800"/>
            <a:ext cx="2700360" cy="1799640"/>
          </a:xfrm>
          <a:prstGeom prst="rect">
            <a:avLst/>
          </a:prstGeom>
          <a:ln w="0">
            <a:noFill/>
          </a:ln>
        </p:spPr>
      </p:pic>
      <p:sp>
        <p:nvSpPr>
          <p:cNvPr id="1223" name="CuadroTexto 9"/>
          <p:cNvSpPr/>
          <p:nvPr/>
        </p:nvSpPr>
        <p:spPr>
          <a:xfrm>
            <a:off x="905760" y="6255720"/>
            <a:ext cx="272016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Aprovació inicial del sector del Sorrall</a:t>
            </a:r>
            <a:endParaRPr b="0" lang="ca-ES" sz="1200" spc="-1" strike="noStrike">
              <a:latin typeface="Arial"/>
            </a:endParaRPr>
          </a:p>
        </p:txBody>
      </p:sp>
      <p:pic>
        <p:nvPicPr>
          <p:cNvPr id="1224" name="44 Imagen" descr=""/>
          <p:cNvPicPr/>
          <p:nvPr/>
        </p:nvPicPr>
        <p:blipFill>
          <a:blip r:embed="rId7"/>
          <a:stretch/>
        </p:blipFill>
        <p:spPr>
          <a:xfrm>
            <a:off x="5986080" y="4366800"/>
            <a:ext cx="2700360" cy="1799640"/>
          </a:xfrm>
          <a:prstGeom prst="rect">
            <a:avLst/>
          </a:prstGeom>
          <a:ln w="0">
            <a:noFill/>
          </a:ln>
        </p:spPr>
      </p:pic>
      <p:sp>
        <p:nvSpPr>
          <p:cNvPr id="1225" name="CuadroTexto 9"/>
          <p:cNvSpPr/>
          <p:nvPr/>
        </p:nvSpPr>
        <p:spPr>
          <a:xfrm>
            <a:off x="6053040" y="6223680"/>
            <a:ext cx="2578320" cy="272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200" spc="-1" strike="noStrike">
                <a:solidFill>
                  <a:srgbClr val="262626"/>
                </a:solidFill>
                <a:latin typeface="Arial"/>
              </a:rPr>
              <a:t>Desnevolupament Pla Anella Verda</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6" name="Picture 3" descr=""/>
          <p:cNvPicPr/>
          <p:nvPr/>
        </p:nvPicPr>
        <p:blipFill>
          <a:blip r:embed="rId1"/>
          <a:stretch/>
        </p:blipFill>
        <p:spPr>
          <a:xfrm>
            <a:off x="0" y="0"/>
            <a:ext cx="9143640" cy="908280"/>
          </a:xfrm>
          <a:prstGeom prst="rect">
            <a:avLst/>
          </a:prstGeom>
          <a:ln w="9525">
            <a:noFill/>
          </a:ln>
        </p:spPr>
      </p:pic>
      <p:sp>
        <p:nvSpPr>
          <p:cNvPr id="1227"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9360">
            <a:noFill/>
          </a:ln>
          <a:effectLst>
            <a:outerShdw dist="23040" dir="5400000" blurRad="39960" rotWithShape="0">
              <a:srgbClr val="000000">
                <a:alpha val="35000"/>
              </a:srgbClr>
            </a:outerShdw>
          </a:effectLst>
        </p:spPr>
        <p:txBody>
          <a:bodyPr numCol="1" spcCol="0" anchor="b">
            <a:normAutofit fontScale="80000"/>
          </a:bodyPr>
          <a:p>
            <a:pPr algn="ctr">
              <a:lnSpc>
                <a:spcPct val="100000"/>
              </a:lnSpc>
              <a:buNone/>
            </a:pPr>
            <a:r>
              <a:rPr b="1" lang="ca-ES" sz="2200" spc="-1" strike="noStrike">
                <a:solidFill>
                  <a:srgbClr val="ffffff"/>
                </a:solidFill>
                <a:latin typeface="Calibri"/>
              </a:rPr>
              <a:t>Noves oportunitats per al 2023</a:t>
            </a:r>
            <a:endParaRPr b="0" lang="es-ES" sz="2200" spc="-1" strike="noStrike">
              <a:solidFill>
                <a:srgbClr val="262626"/>
              </a:solidFill>
              <a:latin typeface="Arial"/>
            </a:endParaRPr>
          </a:p>
        </p:txBody>
      </p:sp>
      <p:sp>
        <p:nvSpPr>
          <p:cNvPr id="1228" name="PlaceHolder 2"/>
          <p:cNvSpPr>
            <a:spLocks noGrp="1"/>
          </p:cNvSpPr>
          <p:nvPr>
            <p:ph/>
          </p:nvPr>
        </p:nvSpPr>
        <p:spPr>
          <a:xfrm>
            <a:off x="254160" y="1268640"/>
            <a:ext cx="8532360" cy="4488480"/>
          </a:xfrm>
          <a:prstGeom prst="rect">
            <a:avLst/>
          </a:prstGeom>
          <a:noFill/>
          <a:ln w="9360">
            <a:noFill/>
          </a:ln>
        </p:spPr>
        <p:txBody>
          <a:bodyPr numCol="1" spcCol="0" anchor="t">
            <a:normAutofit/>
          </a:bodyPr>
          <a:p>
            <a:pPr marL="343080" indent="-343080" algn="just">
              <a:lnSpc>
                <a:spcPct val="100000"/>
              </a:lnSpc>
              <a:spcBef>
                <a:spcPts val="561"/>
              </a:spcBef>
              <a:buClr>
                <a:srgbClr val="ffc000"/>
              </a:buClr>
              <a:buFont typeface="Arial"/>
              <a:buChar char="•"/>
            </a:pPr>
            <a:r>
              <a:rPr b="0" lang="ca-ES" sz="2800" spc="-1" strike="noStrike">
                <a:solidFill>
                  <a:srgbClr val="ffc000"/>
                </a:solidFill>
                <a:latin typeface="Calibri"/>
              </a:rPr>
              <a:t>Barris i comunitats</a:t>
            </a:r>
            <a:endParaRPr b="0" lang="es-ES" sz="2800" spc="-1" strike="noStrike">
              <a:solidFill>
                <a:srgbClr val="262626"/>
              </a:solidFill>
              <a:latin typeface="Calibri"/>
            </a:endParaRPr>
          </a:p>
          <a:p>
            <a:pPr marL="343080" indent="-343080" algn="just">
              <a:lnSpc>
                <a:spcPct val="100000"/>
              </a:lnSpc>
              <a:spcBef>
                <a:spcPts val="561"/>
              </a:spcBef>
              <a:buClr>
                <a:srgbClr val="ffc000"/>
              </a:buClr>
              <a:buFont typeface="Arial"/>
              <a:buChar char="•"/>
            </a:pPr>
            <a:r>
              <a:rPr b="0" lang="ca-ES" sz="2800" spc="-1" strike="noStrike">
                <a:solidFill>
                  <a:srgbClr val="ffc000"/>
                </a:solidFill>
                <a:latin typeface="Calibri"/>
              </a:rPr>
              <a:t>ERRP</a:t>
            </a:r>
            <a:r>
              <a:rPr b="1" lang="ca-ES" sz="2800" spc="-1" strike="noStrike">
                <a:solidFill>
                  <a:srgbClr val="e49d1c"/>
                </a:solidFill>
                <a:latin typeface="Calibri"/>
              </a:rPr>
              <a:t> </a:t>
            </a:r>
            <a:r>
              <a:rPr b="0" lang="ca-ES" sz="2800" spc="-1" strike="noStrike">
                <a:solidFill>
                  <a:srgbClr val="262626"/>
                </a:solidFill>
                <a:latin typeface="Calibri"/>
              </a:rPr>
              <a:t>Convocatòria Entorns de Recuperació i Rehabilitació Programada </a:t>
            </a:r>
            <a:r>
              <a:rPr b="0" i="1" lang="ca-ES" sz="2000" spc="-1" strike="noStrike">
                <a:solidFill>
                  <a:srgbClr val="262626"/>
                </a:solidFill>
                <a:latin typeface="Calibri"/>
              </a:rPr>
              <a:t>(next generation)</a:t>
            </a:r>
            <a:endParaRPr b="0" lang="es-ES" sz="2000" spc="-1" strike="noStrike">
              <a:solidFill>
                <a:srgbClr val="262626"/>
              </a:solidFill>
              <a:latin typeface="Calibri"/>
            </a:endParaRPr>
          </a:p>
          <a:p>
            <a:pPr marL="343080" indent="-343080" algn="just">
              <a:lnSpc>
                <a:spcPct val="100000"/>
              </a:lnSpc>
              <a:spcBef>
                <a:spcPts val="561"/>
              </a:spcBef>
              <a:buClr>
                <a:srgbClr val="ffc000"/>
              </a:buClr>
              <a:buFont typeface="Arial"/>
              <a:buChar char="•"/>
            </a:pPr>
            <a:r>
              <a:rPr b="0" lang="ca-ES" sz="2800" spc="-1" strike="noStrike">
                <a:solidFill>
                  <a:srgbClr val="ffc000"/>
                </a:solidFill>
                <a:latin typeface="Calibri"/>
              </a:rPr>
              <a:t>Nova Llei de Barri </a:t>
            </a:r>
            <a:r>
              <a:rPr b="0" lang="ca-ES" sz="2800" spc="-1" strike="noStrike">
                <a:solidFill>
                  <a:srgbClr val="474747"/>
                </a:solidFill>
                <a:latin typeface="Calibri"/>
              </a:rPr>
              <a:t>Llei de millorament urbà, ambiental i social dels barris i les viles </a:t>
            </a:r>
            <a:r>
              <a:rPr b="0" lang="ca-ES" sz="2000" spc="-1" strike="noStrike">
                <a:solidFill>
                  <a:srgbClr val="262626"/>
                </a:solidFill>
                <a:latin typeface="Calibri"/>
              </a:rPr>
              <a:t>(Generalitat de Catalunya)</a:t>
            </a:r>
            <a:endParaRPr b="0" lang="es-ES" sz="2000" spc="-1" strike="noStrike">
              <a:solidFill>
                <a:srgbClr val="262626"/>
              </a:solidFill>
              <a:latin typeface="Calibri"/>
            </a:endParaRPr>
          </a:p>
          <a:p>
            <a:pPr marL="343080" indent="-343080" algn="just">
              <a:lnSpc>
                <a:spcPct val="100000"/>
              </a:lnSpc>
              <a:spcBef>
                <a:spcPts val="561"/>
              </a:spcBef>
              <a:buClr>
                <a:srgbClr val="ffc000"/>
              </a:buClr>
              <a:buFont typeface="Arial"/>
              <a:buChar char="•"/>
            </a:pPr>
            <a:r>
              <a:rPr b="1" lang="ca-ES" sz="2800" spc="-1" strike="noStrike">
                <a:solidFill>
                  <a:srgbClr val="ffc000"/>
                </a:solidFill>
                <a:latin typeface="Calibri"/>
              </a:rPr>
              <a:t>Dispositius laborals.</a:t>
            </a:r>
            <a:r>
              <a:rPr b="0" lang="ca-ES" sz="2800" spc="-1" strike="noStrike">
                <a:solidFill>
                  <a:srgbClr val="262626"/>
                </a:solidFill>
                <a:latin typeface="Calibri"/>
              </a:rPr>
              <a:t> Treball als Barris </a:t>
            </a:r>
            <a:r>
              <a:rPr b="0" lang="ca-ES" sz="2000" spc="-1" strike="noStrike">
                <a:solidFill>
                  <a:srgbClr val="262626"/>
                </a:solidFill>
                <a:latin typeface="Calibri"/>
              </a:rPr>
              <a:t>(Generalitat de Catalunya)</a:t>
            </a:r>
            <a:endParaRPr b="0" lang="es-ES" sz="2000" spc="-1" strike="noStrike">
              <a:solidFill>
                <a:srgbClr val="262626"/>
              </a:solidFill>
              <a:latin typeface="Calibri"/>
            </a:endParaRPr>
          </a:p>
          <a:p>
            <a:pPr algn="just">
              <a:lnSpc>
                <a:spcPct val="100000"/>
              </a:lnSpc>
              <a:spcBef>
                <a:spcPts val="561"/>
              </a:spcBef>
              <a:buNone/>
            </a:pPr>
            <a:endParaRPr b="0" lang="es-ES" sz="2800" spc="-1" strike="noStrike">
              <a:solidFill>
                <a:srgbClr val="262626"/>
              </a:solidFill>
              <a:latin typeface="Calibri"/>
            </a:endParaRPr>
          </a:p>
        </p:txBody>
      </p:sp>
      <p:pic>
        <p:nvPicPr>
          <p:cNvPr id="1229" name="Picture 2" descr=""/>
          <p:cNvPicPr/>
          <p:nvPr/>
        </p:nvPicPr>
        <p:blipFill>
          <a:blip r:embed="rId2"/>
          <a:stretch/>
        </p:blipFill>
        <p:spPr>
          <a:xfrm>
            <a:off x="2071800" y="4548240"/>
            <a:ext cx="3357360" cy="2237760"/>
          </a:xfrm>
          <a:prstGeom prst="rect">
            <a:avLst/>
          </a:prstGeom>
          <a:ln w="9525">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sldNum" idx="21"/>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113A80E8-0AED-4E90-9C66-E46A52C3DDFA}" type="slidenum">
              <a:rPr b="0" lang="ca-ES" sz="1200" spc="-1" strike="noStrike">
                <a:solidFill>
                  <a:srgbClr val="8d8d8d"/>
                </a:solidFill>
                <a:latin typeface="Calibri"/>
              </a:rPr>
              <a:t>3</a:t>
            </a:fld>
            <a:endParaRPr b="0" lang="ca-ES" sz="1200" spc="-1" strike="noStrike">
              <a:latin typeface="Times New Roman"/>
            </a:endParaRPr>
          </a:p>
        </p:txBody>
      </p:sp>
      <p:pic>
        <p:nvPicPr>
          <p:cNvPr id="319" name="Picture 3" descr=""/>
          <p:cNvPicPr/>
          <p:nvPr/>
        </p:nvPicPr>
        <p:blipFill>
          <a:blip r:embed="rId1">
            <a:alphaModFix amt="69000"/>
          </a:blip>
          <a:stretch/>
        </p:blipFill>
        <p:spPr>
          <a:xfrm>
            <a:off x="0" y="0"/>
            <a:ext cx="9143640" cy="6910200"/>
          </a:xfrm>
          <a:prstGeom prst="rect">
            <a:avLst/>
          </a:prstGeom>
          <a:ln w="9525">
            <a:noFill/>
          </a:ln>
        </p:spPr>
      </p:pic>
      <p:sp>
        <p:nvSpPr>
          <p:cNvPr id="320" name="1 Marcador de número de diapositiva"/>
          <p:cNvSpPr/>
          <p:nvPr/>
        </p:nvSpPr>
        <p:spPr>
          <a:xfrm>
            <a:off x="6553080" y="6356520"/>
            <a:ext cx="2133360" cy="364680"/>
          </a:xfrm>
          <a:prstGeom prst="rect">
            <a:avLst/>
          </a:prstGeom>
          <a:noFill/>
          <a:ln w="0">
            <a:noFill/>
          </a:ln>
        </p:spPr>
        <p:style>
          <a:lnRef idx="0"/>
          <a:fillRef idx="0"/>
          <a:effectRef idx="0"/>
          <a:fontRef idx="minor"/>
        </p:style>
        <p:txBody>
          <a:bodyPr anchor="ctr">
            <a:noAutofit/>
          </a:bodyPr>
          <a:p>
            <a:pPr algn="r">
              <a:lnSpc>
                <a:spcPct val="100000"/>
              </a:lnSpc>
              <a:buNone/>
              <a:tabLst>
                <a:tab algn="l" pos="0"/>
              </a:tabLst>
            </a:pPr>
            <a:fld id="{18F2B952-0B33-4C4E-9878-426BC83D1261}" type="slidenum">
              <a:rPr b="0" lang="ca-ES" sz="1200" spc="-1" strike="noStrike">
                <a:solidFill>
                  <a:srgbClr val="8d8d8d"/>
                </a:solidFill>
                <a:latin typeface="Calibri"/>
              </a:rPr>
              <a:t>3</a:t>
            </a:fld>
            <a:endParaRPr b="0" lang="ca-ES" sz="1200" spc="-1" strike="noStrike">
              <a:latin typeface="Arial"/>
            </a:endParaRPr>
          </a:p>
        </p:txBody>
      </p:sp>
      <p:sp>
        <p:nvSpPr>
          <p:cNvPr id="321"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Calendari de treball</a:t>
            </a:r>
            <a:endParaRPr b="0" lang="ca-ES" sz="2200" spc="-1" strike="noStrike">
              <a:latin typeface="Arial"/>
            </a:endParaRPr>
          </a:p>
        </p:txBody>
      </p:sp>
      <p:sp>
        <p:nvSpPr>
          <p:cNvPr id="322" name="39 Marcador de contenido"/>
          <p:cNvSpPr/>
          <p:nvPr/>
        </p:nvSpPr>
        <p:spPr>
          <a:xfrm>
            <a:off x="254160" y="1676520"/>
            <a:ext cx="8710200" cy="4488480"/>
          </a:xfrm>
          <a:prstGeom prst="rect">
            <a:avLst/>
          </a:prstGeom>
          <a:noFill/>
          <a:ln w="0">
            <a:noFill/>
          </a:ln>
        </p:spPr>
        <p:style>
          <a:lnRef idx="0"/>
          <a:fillRef idx="0"/>
          <a:effectRef idx="0"/>
          <a:fontRef idx="minor"/>
        </p:style>
        <p:txBody>
          <a:bodyPr lIns="90000" rIns="90000" tIns="45000" bIns="45000" anchor="t">
            <a:normAutofit fontScale="60000"/>
          </a:bodyPr>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Diagnosi de barri 2018 </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Definició de línies principals d’actuació</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Aprovació del Pla d’actuació Integral  2019</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Proposta d’actuació 2019</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Execució d’accions i avaluació semestral 2019</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Proposta d’accions 2020-2023</a:t>
            </a:r>
            <a:endParaRPr b="0" lang="ca-ES" sz="3200" spc="-1" strike="noStrike">
              <a:latin typeface="Arial"/>
            </a:endParaRPr>
          </a:p>
          <a:p>
            <a:pPr algn="just">
              <a:lnSpc>
                <a:spcPct val="100000"/>
              </a:lnSpc>
              <a:spcBef>
                <a:spcPts val="641"/>
              </a:spcBef>
              <a:buNone/>
            </a:pPr>
            <a:endParaRPr b="0" lang="ca-ES" sz="3200" spc="-1" strike="noStrike">
              <a:latin typeface="Arial"/>
            </a:endParaRPr>
          </a:p>
          <a:p>
            <a:pPr marL="343080" indent="-343080" algn="just">
              <a:lnSpc>
                <a:spcPct val="100000"/>
              </a:lnSpc>
              <a:spcBef>
                <a:spcPts val="641"/>
              </a:spcBef>
              <a:buClr>
                <a:srgbClr val="262626"/>
              </a:buClr>
              <a:buFont typeface="Arial"/>
              <a:buChar char="•"/>
            </a:pPr>
            <a:r>
              <a:rPr b="0" lang="ca-ES" sz="3200" spc="-1" strike="noStrike">
                <a:solidFill>
                  <a:srgbClr val="262626"/>
                </a:solidFill>
                <a:latin typeface="Calibri"/>
              </a:rPr>
              <a:t>Proposta d’accions  2019, 2020, 2021 i 2022</a:t>
            </a:r>
            <a:endParaRPr b="0" lang="ca-ES" sz="3200" spc="-1" strike="noStrike">
              <a:latin typeface="Arial"/>
            </a:endParaRPr>
          </a:p>
        </p:txBody>
      </p:sp>
      <p:pic>
        <p:nvPicPr>
          <p:cNvPr id="323" name="Picture 7" descr=""/>
          <p:cNvPicPr/>
          <p:nvPr/>
        </p:nvPicPr>
        <p:blipFill>
          <a:blip r:embed="rId2"/>
          <a:stretch/>
        </p:blipFill>
        <p:spPr>
          <a:xfrm rot="486600">
            <a:off x="7150680" y="1386720"/>
            <a:ext cx="1247400" cy="935640"/>
          </a:xfrm>
          <a:prstGeom prst="rect">
            <a:avLst/>
          </a:prstGeom>
          <a:ln w="0">
            <a:noFill/>
          </a:ln>
          <a:effectLst>
            <a:outerShdw algn="tl" blurRad="291960" dir="2700000" dist="139498" rotWithShape="0">
              <a:srgbClr val="333333">
                <a:alpha val="65000"/>
              </a:srgbClr>
            </a:outerShdw>
          </a:effectLst>
        </p:spPr>
      </p:pic>
      <p:pic>
        <p:nvPicPr>
          <p:cNvPr id="324" name="Picture 8" descr=""/>
          <p:cNvPicPr/>
          <p:nvPr/>
        </p:nvPicPr>
        <p:blipFill>
          <a:blip r:embed="rId3"/>
          <a:stretch/>
        </p:blipFill>
        <p:spPr>
          <a:xfrm rot="1088400">
            <a:off x="7480440" y="1779480"/>
            <a:ext cx="1149840" cy="849240"/>
          </a:xfrm>
          <a:prstGeom prst="rect">
            <a:avLst/>
          </a:prstGeom>
          <a:ln w="0">
            <a:noFill/>
          </a:ln>
          <a:effectLst>
            <a:outerShdw algn="tl" blurRad="291960" dir="2700000" dist="139498" rotWithShape="0">
              <a:srgbClr val="333333">
                <a:alpha val="65000"/>
              </a:srgbClr>
            </a:outerShdw>
          </a:effectLst>
        </p:spPr>
      </p:pic>
      <p:pic>
        <p:nvPicPr>
          <p:cNvPr id="325" name="Picture 6" descr=""/>
          <p:cNvPicPr/>
          <p:nvPr/>
        </p:nvPicPr>
        <p:blipFill>
          <a:blip r:embed="rId4"/>
          <a:stretch/>
        </p:blipFill>
        <p:spPr>
          <a:xfrm>
            <a:off x="6514200" y="1683000"/>
            <a:ext cx="1147320" cy="847080"/>
          </a:xfrm>
          <a:prstGeom prst="rect">
            <a:avLst/>
          </a:prstGeom>
          <a:ln w="0">
            <a:noFill/>
          </a:ln>
          <a:effectLst>
            <a:outerShdw algn="tl" blurRad="291960" dir="2700000" dist="139498" rotWithShape="0">
              <a:srgbClr val="333333">
                <a:alpha val="65000"/>
              </a:srgbClr>
            </a:outerShdw>
          </a:effectLst>
        </p:spPr>
      </p:pic>
      <p:pic>
        <p:nvPicPr>
          <p:cNvPr id="326" name="Picture 9" descr=""/>
          <p:cNvPicPr/>
          <p:nvPr/>
        </p:nvPicPr>
        <p:blipFill>
          <a:blip r:embed="rId5"/>
          <a:stretch/>
        </p:blipFill>
        <p:spPr>
          <a:xfrm rot="778800">
            <a:off x="6040800" y="2676960"/>
            <a:ext cx="1474560" cy="1467360"/>
          </a:xfrm>
          <a:prstGeom prst="rect">
            <a:avLst/>
          </a:prstGeom>
          <a:ln w="9525">
            <a:noFill/>
          </a:ln>
        </p:spPr>
      </p:pic>
      <p:pic>
        <p:nvPicPr>
          <p:cNvPr id="327" name="Picture 2" descr=""/>
          <p:cNvPicPr/>
          <p:nvPr/>
        </p:nvPicPr>
        <p:blipFill>
          <a:blip r:embed="rId6"/>
          <a:stretch/>
        </p:blipFill>
        <p:spPr>
          <a:xfrm>
            <a:off x="6762600" y="3857040"/>
            <a:ext cx="2201400" cy="2499120"/>
          </a:xfrm>
          <a:prstGeom prst="rect">
            <a:avLst/>
          </a:prstGeom>
          <a:ln w="9525">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Picture 3" descr=""/>
          <p:cNvPicPr/>
          <p:nvPr/>
        </p:nvPicPr>
        <p:blipFill>
          <a:blip r:embed="rId1">
            <a:alphaModFix amt="69000"/>
          </a:blip>
          <a:stretch/>
        </p:blipFill>
        <p:spPr>
          <a:xfrm>
            <a:off x="0" y="0"/>
            <a:ext cx="9143640" cy="6910200"/>
          </a:xfrm>
          <a:prstGeom prst="rect">
            <a:avLst/>
          </a:prstGeom>
          <a:ln w="9525">
            <a:noFill/>
          </a:ln>
        </p:spPr>
      </p:pic>
      <p:sp>
        <p:nvSpPr>
          <p:cNvPr id="329" name="PlaceHolder 1"/>
          <p:cNvSpPr>
            <a:spLocks noGrp="1"/>
          </p:cNvSpPr>
          <p:nvPr>
            <p:ph/>
          </p:nvPr>
        </p:nvSpPr>
        <p:spPr>
          <a:xfrm>
            <a:off x="254160" y="1676520"/>
            <a:ext cx="8710200" cy="4488480"/>
          </a:xfrm>
          <a:prstGeom prst="rect">
            <a:avLst/>
          </a:prstGeom>
          <a:noFill/>
          <a:ln w="0">
            <a:noFill/>
          </a:ln>
        </p:spPr>
        <p:txBody>
          <a:bodyPr anchor="t">
            <a:normAutofit fontScale="79000"/>
          </a:bodyPr>
          <a:p>
            <a:pPr marL="343080" indent="-343080" algn="just">
              <a:lnSpc>
                <a:spcPct val="100000"/>
              </a:lnSpc>
              <a:spcBef>
                <a:spcPts val="561"/>
              </a:spcBef>
              <a:buClr>
                <a:srgbClr val="ffffff"/>
              </a:buClr>
              <a:buFont typeface="Arial"/>
              <a:buChar char="•"/>
            </a:pPr>
            <a:r>
              <a:rPr b="1" lang="ca-ES" sz="2800" spc="-1" strike="noStrike">
                <a:solidFill>
                  <a:srgbClr val="ffffff"/>
                </a:solidFill>
                <a:latin typeface="Calibri"/>
              </a:rPr>
              <a:t>Potenciar els barris com espai de proximitat</a:t>
            </a:r>
            <a:r>
              <a:rPr b="0" lang="ca-ES" sz="2800" spc="-1" strike="noStrike">
                <a:solidFill>
                  <a:srgbClr val="474747"/>
                </a:solidFill>
                <a:latin typeface="Calibri"/>
              </a:rPr>
              <a:t>, de convivència, d’intervenció i de participació. </a:t>
            </a:r>
            <a:endParaRPr b="0" lang="es-ES" sz="2800" spc="-1" strike="noStrike">
              <a:solidFill>
                <a:srgbClr val="262626"/>
              </a:solidFill>
              <a:latin typeface="Calibri"/>
            </a:endParaRPr>
          </a:p>
          <a:p>
            <a:pPr algn="just">
              <a:lnSpc>
                <a:spcPct val="100000"/>
              </a:lnSpc>
              <a:spcBef>
                <a:spcPts val="561"/>
              </a:spcBef>
              <a:buNone/>
            </a:pPr>
            <a:endParaRPr b="0" lang="es-ES" sz="2800" spc="-1" strike="noStrike">
              <a:solidFill>
                <a:srgbClr val="262626"/>
              </a:solidFill>
              <a:latin typeface="Calibri"/>
            </a:endParaRPr>
          </a:p>
          <a:p>
            <a:pPr marL="343080" indent="-343080" algn="just">
              <a:lnSpc>
                <a:spcPct val="100000"/>
              </a:lnSpc>
              <a:spcBef>
                <a:spcPts val="561"/>
              </a:spcBef>
              <a:buClr>
                <a:srgbClr val="474747"/>
              </a:buClr>
              <a:buFont typeface="Arial"/>
              <a:buChar char="•"/>
            </a:pPr>
            <a:r>
              <a:rPr b="0" lang="ca-ES" sz="2800" spc="-1" strike="noStrike">
                <a:solidFill>
                  <a:srgbClr val="474747"/>
                </a:solidFill>
                <a:latin typeface="Calibri"/>
              </a:rPr>
              <a:t>Impulsar la proximitat de les actuacions municipals al barri des d’un </a:t>
            </a:r>
            <a:r>
              <a:rPr b="1" lang="ca-ES" sz="2800" spc="-1" strike="noStrike">
                <a:solidFill>
                  <a:srgbClr val="ffffff"/>
                </a:solidFill>
                <a:latin typeface="Calibri"/>
              </a:rPr>
              <a:t>abordatge integral</a:t>
            </a:r>
            <a:r>
              <a:rPr b="0" lang="ca-ES" sz="2800" spc="-1" strike="noStrike">
                <a:solidFill>
                  <a:srgbClr val="474747"/>
                </a:solidFill>
                <a:latin typeface="Calibri"/>
              </a:rPr>
              <a:t>.</a:t>
            </a:r>
            <a:endParaRPr b="0" lang="es-ES" sz="2800" spc="-1" strike="noStrike">
              <a:solidFill>
                <a:srgbClr val="262626"/>
              </a:solidFill>
              <a:latin typeface="Calibri"/>
            </a:endParaRPr>
          </a:p>
          <a:p>
            <a:pPr algn="just">
              <a:lnSpc>
                <a:spcPct val="100000"/>
              </a:lnSpc>
              <a:spcBef>
                <a:spcPts val="561"/>
              </a:spcBef>
              <a:buNone/>
            </a:pPr>
            <a:endParaRPr b="0" lang="es-ES" sz="2800" spc="-1" strike="noStrike">
              <a:solidFill>
                <a:srgbClr val="262626"/>
              </a:solidFill>
              <a:latin typeface="Calibri"/>
            </a:endParaRPr>
          </a:p>
          <a:p>
            <a:pPr marL="343080" indent="-343080" algn="just">
              <a:lnSpc>
                <a:spcPct val="100000"/>
              </a:lnSpc>
              <a:spcBef>
                <a:spcPts val="561"/>
              </a:spcBef>
              <a:buClr>
                <a:srgbClr val="ffffff"/>
              </a:buClr>
              <a:buFont typeface="Arial"/>
              <a:buChar char="•"/>
            </a:pPr>
            <a:r>
              <a:rPr b="1" lang="ca-ES" sz="2800" spc="-1" strike="noStrike">
                <a:solidFill>
                  <a:srgbClr val="ffffff"/>
                </a:solidFill>
                <a:latin typeface="Calibri"/>
              </a:rPr>
              <a:t>Enfortir el treball comunitari </a:t>
            </a:r>
            <a:r>
              <a:rPr b="0" lang="ca-ES" sz="2800" spc="-1" strike="noStrike">
                <a:solidFill>
                  <a:srgbClr val="474747"/>
                </a:solidFill>
                <a:latin typeface="Calibri"/>
              </a:rPr>
              <a:t>com factor d’implicació i de co-responsabilitat del procés de transformació i/o de millora d’alguns factors al barri.</a:t>
            </a:r>
            <a:endParaRPr b="0" lang="es-ES" sz="2800" spc="-1" strike="noStrike">
              <a:solidFill>
                <a:srgbClr val="262626"/>
              </a:solidFill>
              <a:latin typeface="Calibri"/>
            </a:endParaRPr>
          </a:p>
          <a:p>
            <a:pPr algn="just">
              <a:lnSpc>
                <a:spcPct val="100000"/>
              </a:lnSpc>
              <a:spcBef>
                <a:spcPts val="561"/>
              </a:spcBef>
              <a:buNone/>
            </a:pPr>
            <a:endParaRPr b="0" lang="es-ES" sz="2800" spc="-1" strike="noStrike">
              <a:solidFill>
                <a:srgbClr val="262626"/>
              </a:solidFill>
              <a:latin typeface="Calibri"/>
            </a:endParaRPr>
          </a:p>
          <a:p>
            <a:pPr marL="343080" indent="-343080" algn="just">
              <a:lnSpc>
                <a:spcPct val="100000"/>
              </a:lnSpc>
              <a:spcBef>
                <a:spcPts val="561"/>
              </a:spcBef>
              <a:buClr>
                <a:srgbClr val="474747"/>
              </a:buClr>
              <a:buFont typeface="Arial"/>
              <a:buChar char="•"/>
            </a:pPr>
            <a:r>
              <a:rPr b="0" lang="ca-ES" sz="2800" spc="-1" strike="noStrike">
                <a:solidFill>
                  <a:srgbClr val="474747"/>
                </a:solidFill>
                <a:latin typeface="Calibri"/>
              </a:rPr>
              <a:t>Procurar </a:t>
            </a:r>
            <a:r>
              <a:rPr b="1" lang="ca-ES" sz="2800" spc="-1" strike="noStrike">
                <a:solidFill>
                  <a:srgbClr val="ffffff"/>
                </a:solidFill>
                <a:latin typeface="Calibri"/>
              </a:rPr>
              <a:t>transformar les vulnerabilitats </a:t>
            </a:r>
            <a:r>
              <a:rPr b="0" lang="ca-ES" sz="2800" spc="-1" strike="noStrike">
                <a:solidFill>
                  <a:srgbClr val="474747"/>
                </a:solidFill>
                <a:latin typeface="Calibri"/>
              </a:rPr>
              <a:t>existents i </a:t>
            </a:r>
            <a:r>
              <a:rPr b="1" lang="ca-ES" sz="2800" spc="-1" strike="noStrike">
                <a:solidFill>
                  <a:srgbClr val="ffffff"/>
                </a:solidFill>
                <a:latin typeface="Calibri"/>
              </a:rPr>
              <a:t>augmentar les potencialitats </a:t>
            </a:r>
            <a:r>
              <a:rPr b="0" lang="ca-ES" sz="2800" spc="-1" strike="noStrike">
                <a:solidFill>
                  <a:srgbClr val="474747"/>
                </a:solidFill>
                <a:latin typeface="Calibri"/>
              </a:rPr>
              <a:t>que hi ha al barri.</a:t>
            </a:r>
            <a:endParaRPr b="0" lang="es-ES" sz="2800" spc="-1" strike="noStrike">
              <a:solidFill>
                <a:srgbClr val="262626"/>
              </a:solidFill>
              <a:latin typeface="Calibri"/>
            </a:endParaRPr>
          </a:p>
          <a:p>
            <a:pPr algn="just">
              <a:lnSpc>
                <a:spcPct val="100000"/>
              </a:lnSpc>
              <a:spcBef>
                <a:spcPts val="561"/>
              </a:spcBef>
              <a:buNone/>
            </a:pPr>
            <a:endParaRPr b="0" lang="es-ES" sz="2800" spc="-1" strike="noStrike">
              <a:solidFill>
                <a:srgbClr val="262626"/>
              </a:solidFill>
              <a:latin typeface="Calibri"/>
            </a:endParaRPr>
          </a:p>
        </p:txBody>
      </p:sp>
      <p:sp>
        <p:nvSpPr>
          <p:cNvPr id="330" name="PlaceHolder 2"/>
          <p:cNvSpPr>
            <a:spLocks noGrp="1"/>
          </p:cNvSpPr>
          <p:nvPr>
            <p:ph type="sldNum" idx="22"/>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Arial"/>
              </a:defRPr>
            </a:lvl1pPr>
          </a:lstStyle>
          <a:p>
            <a:pPr algn="r">
              <a:lnSpc>
                <a:spcPct val="100000"/>
              </a:lnSpc>
              <a:buNone/>
            </a:pPr>
            <a:fld id="{98A03ECB-ABA2-4A61-AC0E-795D3D215516}" type="slidenum">
              <a:rPr b="0" lang="ca-ES" sz="1200" spc="-1" strike="noStrike">
                <a:solidFill>
                  <a:srgbClr val="8d8d8d"/>
                </a:solidFill>
                <a:latin typeface="Arial"/>
              </a:rPr>
              <a:t>5</a:t>
            </a:fld>
            <a:endParaRPr b="0" lang="ca-ES" sz="1200" spc="-1" strike="noStrike">
              <a:latin typeface="Times New Roman"/>
            </a:endParaRPr>
          </a:p>
        </p:txBody>
      </p:sp>
      <p:sp>
        <p:nvSpPr>
          <p:cNvPr id="331"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32"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333"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334"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335"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336"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37"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338"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339"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340"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341"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42"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343"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344"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345"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346"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47"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348"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349"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350"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351"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52"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353"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354"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355"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356"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Principals objectius inicials</a:t>
            </a:r>
            <a:endParaRPr b="0" lang="ca-ES"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7" name="Picture 3" descr=""/>
          <p:cNvPicPr/>
          <p:nvPr/>
        </p:nvPicPr>
        <p:blipFill>
          <a:blip r:embed="rId1">
            <a:alphaModFix amt="69000"/>
          </a:blip>
          <a:stretch/>
        </p:blipFill>
        <p:spPr>
          <a:xfrm>
            <a:off x="0" y="0"/>
            <a:ext cx="9143640" cy="6910200"/>
          </a:xfrm>
          <a:prstGeom prst="rect">
            <a:avLst/>
          </a:prstGeom>
          <a:ln w="9525">
            <a:noFill/>
          </a:ln>
        </p:spPr>
      </p:pic>
      <p:sp>
        <p:nvSpPr>
          <p:cNvPr id="358" name="PlaceHolder 1"/>
          <p:cNvSpPr>
            <a:spLocks noGrp="1"/>
          </p:cNvSpPr>
          <p:nvPr>
            <p:ph/>
          </p:nvPr>
        </p:nvSpPr>
        <p:spPr>
          <a:xfrm>
            <a:off x="254160" y="1290960"/>
            <a:ext cx="4559040" cy="5308200"/>
          </a:xfrm>
          <a:prstGeom prst="rect">
            <a:avLst/>
          </a:prstGeom>
          <a:noFill/>
          <a:ln w="0">
            <a:noFill/>
          </a:ln>
        </p:spPr>
        <p:txBody>
          <a:bodyPr anchor="t">
            <a:noAutofit/>
          </a:bodyPr>
          <a:p>
            <a:pPr>
              <a:lnSpc>
                <a:spcPct val="100000"/>
              </a:lnSpc>
              <a:buNone/>
              <a:tabLst>
                <a:tab algn="l" pos="0"/>
              </a:tabLst>
            </a:pPr>
            <a:r>
              <a:rPr b="0" lang="ca-ES" sz="1800" spc="-1" strike="noStrike">
                <a:solidFill>
                  <a:srgbClr val="000000"/>
                </a:solidFill>
                <a:latin typeface="Calibri"/>
                <a:ea typeface="Times New Roman"/>
              </a:rPr>
              <a:t>1.1. </a:t>
            </a:r>
            <a:r>
              <a:rPr b="1" lang="ca-ES" sz="2000" spc="-1" strike="noStrike">
                <a:solidFill>
                  <a:srgbClr val="548dd4"/>
                </a:solidFill>
                <a:latin typeface="Calibri"/>
                <a:ea typeface="Times New Roman"/>
              </a:rPr>
              <a:t>Promoció i capacitació de les persones</a:t>
            </a:r>
            <a:endParaRPr b="0" lang="es-ES" sz="20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La formació i la inserció laboral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La salut comunitària</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El suport i el benestar social </a:t>
            </a:r>
            <a:endParaRPr b="0" lang="es-ES" sz="1800" spc="-1" strike="noStrike">
              <a:solidFill>
                <a:srgbClr val="262626"/>
              </a:solidFill>
              <a:latin typeface="Calibri"/>
            </a:endParaRPr>
          </a:p>
          <a:p>
            <a:pPr>
              <a:lnSpc>
                <a:spcPct val="100000"/>
              </a:lnSpc>
              <a:buNone/>
              <a:tabLst>
                <a:tab algn="l" pos="0"/>
              </a:tabLst>
            </a:pPr>
            <a:endParaRPr b="0" lang="es-ES" sz="1800" spc="-1" strike="noStrike">
              <a:solidFill>
                <a:srgbClr val="262626"/>
              </a:solidFill>
              <a:latin typeface="Calibri"/>
            </a:endParaRPr>
          </a:p>
          <a:p>
            <a:pPr>
              <a:lnSpc>
                <a:spcPct val="100000"/>
              </a:lnSpc>
              <a:buNone/>
              <a:tabLst>
                <a:tab algn="l" pos="0"/>
              </a:tabLst>
            </a:pPr>
            <a:endParaRPr b="0" lang="es-ES" sz="1800" spc="-1" strike="noStrike">
              <a:solidFill>
                <a:srgbClr val="262626"/>
              </a:solidFill>
              <a:latin typeface="Calibri"/>
            </a:endParaRPr>
          </a:p>
          <a:p>
            <a:pPr>
              <a:lnSpc>
                <a:spcPct val="100000"/>
              </a:lnSpc>
              <a:buNone/>
              <a:tabLst>
                <a:tab algn="l" pos="0"/>
              </a:tabLst>
            </a:pPr>
            <a:endParaRPr b="0" lang="es-ES" sz="1100" spc="-1" strike="noStrike">
              <a:solidFill>
                <a:srgbClr val="262626"/>
              </a:solidFill>
              <a:latin typeface="Calibri"/>
            </a:endParaRPr>
          </a:p>
          <a:p>
            <a:pPr>
              <a:lnSpc>
                <a:spcPct val="100000"/>
              </a:lnSpc>
              <a:buNone/>
              <a:tabLst>
                <a:tab algn="l" pos="0"/>
              </a:tabLst>
            </a:pPr>
            <a:r>
              <a:rPr b="0" lang="ca-ES" sz="1800" spc="-1" strike="noStrike">
                <a:solidFill>
                  <a:srgbClr val="000000"/>
                </a:solidFill>
                <a:latin typeface="Calibri"/>
                <a:ea typeface="Times New Roman"/>
              </a:rPr>
              <a:t>2.1. </a:t>
            </a:r>
            <a:r>
              <a:rPr b="1" lang="ca-ES" sz="2000" spc="-1" strike="noStrike">
                <a:solidFill>
                  <a:srgbClr val="548dd4"/>
                </a:solidFill>
                <a:latin typeface="Calibri"/>
                <a:ea typeface="Times New Roman"/>
              </a:rPr>
              <a:t>Territori i transformació urbana</a:t>
            </a:r>
            <a:endParaRPr b="0" lang="es-ES" sz="20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L’espai públic</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Rehabilitació d’edificis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Habitatge social</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Equipaments </a:t>
            </a:r>
            <a:endParaRPr b="0" lang="es-ES" sz="1800" spc="-1" strike="noStrike">
              <a:solidFill>
                <a:srgbClr val="262626"/>
              </a:solidFill>
              <a:latin typeface="Calibri"/>
            </a:endParaRPr>
          </a:p>
          <a:p>
            <a:pPr algn="just">
              <a:lnSpc>
                <a:spcPct val="100000"/>
              </a:lnSpc>
              <a:spcBef>
                <a:spcPts val="360"/>
              </a:spcBef>
              <a:buNone/>
              <a:tabLst>
                <a:tab algn="l" pos="0"/>
              </a:tabLst>
            </a:pPr>
            <a:endParaRPr b="0" lang="es-ES" sz="1800" spc="-1" strike="noStrike">
              <a:solidFill>
                <a:srgbClr val="262626"/>
              </a:solidFill>
              <a:latin typeface="Calibri"/>
            </a:endParaRPr>
          </a:p>
          <a:p>
            <a:pPr algn="just">
              <a:lnSpc>
                <a:spcPct val="100000"/>
              </a:lnSpc>
              <a:spcBef>
                <a:spcPts val="360"/>
              </a:spcBef>
              <a:buNone/>
              <a:tabLst>
                <a:tab algn="l" pos="0"/>
              </a:tabLst>
            </a:pPr>
            <a:endParaRPr b="0" lang="es-ES" sz="1800" spc="-1" strike="noStrike">
              <a:solidFill>
                <a:srgbClr val="262626"/>
              </a:solidFill>
              <a:latin typeface="Calibri"/>
            </a:endParaRPr>
          </a:p>
        </p:txBody>
      </p:sp>
      <p:sp>
        <p:nvSpPr>
          <p:cNvPr id="359" name="PlaceHolder 2"/>
          <p:cNvSpPr>
            <a:spLocks noGrp="1"/>
          </p:cNvSpPr>
          <p:nvPr>
            <p:ph type="sldNum" idx="23"/>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Arial"/>
              </a:defRPr>
            </a:lvl1pPr>
          </a:lstStyle>
          <a:p>
            <a:pPr algn="r">
              <a:lnSpc>
                <a:spcPct val="100000"/>
              </a:lnSpc>
              <a:buNone/>
            </a:pPr>
            <a:fld id="{56A84EC3-7C8F-4ECE-AA4F-7F7C7F909B6C}" type="slidenum">
              <a:rPr b="0" lang="ca-ES" sz="1200" spc="-1" strike="noStrike">
                <a:solidFill>
                  <a:srgbClr val="8d8d8d"/>
                </a:solidFill>
                <a:latin typeface="Arial"/>
              </a:rPr>
              <a:t>5</a:t>
            </a:fld>
            <a:endParaRPr b="0" lang="ca-ES" sz="1200" spc="-1" strike="noStrike">
              <a:latin typeface="Times New Roman"/>
            </a:endParaRPr>
          </a:p>
        </p:txBody>
      </p:sp>
      <p:sp>
        <p:nvSpPr>
          <p:cNvPr id="360"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61"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362"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363"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364"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365"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66"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367"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368"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369"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370"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71"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372"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373"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374"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375"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76"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377"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378"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379"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380"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81"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382"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383"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384"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385" name="1 Título"/>
          <p:cNvSpPr/>
          <p:nvPr/>
        </p:nvSpPr>
        <p:spPr>
          <a:xfrm>
            <a:off x="1260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Principals eixos estratègics</a:t>
            </a:r>
            <a:endParaRPr b="0" lang="ca-ES" sz="2200" spc="-1" strike="noStrike">
              <a:latin typeface="Arial"/>
            </a:endParaRPr>
          </a:p>
        </p:txBody>
      </p:sp>
      <p:sp>
        <p:nvSpPr>
          <p:cNvPr id="386" name="PlaceHolder 3"/>
          <p:cNvSpPr>
            <a:spLocks noGrp="1"/>
          </p:cNvSpPr>
          <p:nvPr>
            <p:ph/>
          </p:nvPr>
        </p:nvSpPr>
        <p:spPr>
          <a:xfrm>
            <a:off x="4596840" y="1290960"/>
            <a:ext cx="4559040" cy="5308200"/>
          </a:xfrm>
          <a:prstGeom prst="rect">
            <a:avLst/>
          </a:prstGeom>
          <a:noFill/>
          <a:ln w="0">
            <a:noFill/>
          </a:ln>
        </p:spPr>
        <p:txBody>
          <a:bodyPr anchor="t">
            <a:noAutofit/>
          </a:bodyPr>
          <a:p>
            <a:pPr>
              <a:lnSpc>
                <a:spcPct val="100000"/>
              </a:lnSpc>
              <a:buNone/>
              <a:tabLst>
                <a:tab algn="l" pos="0"/>
              </a:tabLst>
            </a:pPr>
            <a:r>
              <a:rPr b="0" lang="ca-ES" sz="1800" spc="-1" strike="noStrike">
                <a:solidFill>
                  <a:srgbClr val="000000"/>
                </a:solidFill>
                <a:latin typeface="Calibri"/>
                <a:ea typeface="Times New Roman"/>
              </a:rPr>
              <a:t>2.2. </a:t>
            </a:r>
            <a:r>
              <a:rPr b="1" lang="ca-ES" sz="2000" spc="-1" strike="noStrike">
                <a:solidFill>
                  <a:srgbClr val="548dd4"/>
                </a:solidFill>
                <a:latin typeface="Calibri"/>
                <a:ea typeface="Times New Roman"/>
              </a:rPr>
              <a:t>Impuls de la convivència i de la cultura</a:t>
            </a:r>
            <a:endParaRPr b="0" lang="es-ES" sz="20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Igualtat de drets i promoció dels valors de ciutadania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Sensibilització i comunicació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Lleure i cultura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Desenvolupament comunitari i activitat associativa </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La creació artística</a:t>
            </a:r>
            <a:endParaRPr b="0" lang="es-ES" sz="1800" spc="-1" strike="noStrike">
              <a:solidFill>
                <a:srgbClr val="262626"/>
              </a:solidFill>
              <a:latin typeface="Calibri"/>
            </a:endParaRPr>
          </a:p>
          <a:p>
            <a:pPr>
              <a:lnSpc>
                <a:spcPct val="100000"/>
              </a:lnSpc>
              <a:buNone/>
              <a:tabLst>
                <a:tab algn="l" pos="0"/>
              </a:tabLst>
            </a:pPr>
            <a:endParaRPr b="0" lang="es-ES" sz="1800" spc="-1" strike="noStrike">
              <a:solidFill>
                <a:srgbClr val="262626"/>
              </a:solidFill>
              <a:latin typeface="Calibri"/>
            </a:endParaRPr>
          </a:p>
          <a:p>
            <a:pPr>
              <a:lnSpc>
                <a:spcPct val="100000"/>
              </a:lnSpc>
              <a:buNone/>
              <a:tabLst>
                <a:tab algn="l" pos="0"/>
              </a:tabLst>
            </a:pPr>
            <a:endParaRPr b="0" lang="es-ES" sz="1100" spc="-1" strike="noStrike">
              <a:solidFill>
                <a:srgbClr val="262626"/>
              </a:solidFill>
              <a:latin typeface="Calibri"/>
            </a:endParaRPr>
          </a:p>
          <a:p>
            <a:pPr>
              <a:lnSpc>
                <a:spcPct val="100000"/>
              </a:lnSpc>
              <a:buNone/>
              <a:tabLst>
                <a:tab algn="l" pos="0"/>
              </a:tabLst>
            </a:pPr>
            <a:r>
              <a:rPr b="0" lang="ca-ES" sz="1800" spc="-1" strike="noStrike">
                <a:solidFill>
                  <a:srgbClr val="000000"/>
                </a:solidFill>
                <a:latin typeface="Calibri"/>
                <a:ea typeface="Times New Roman"/>
              </a:rPr>
              <a:t>3.1. </a:t>
            </a:r>
            <a:r>
              <a:rPr b="1" lang="ca-ES" sz="2000" spc="-1" strike="noStrike">
                <a:solidFill>
                  <a:srgbClr val="548dd4"/>
                </a:solidFill>
                <a:latin typeface="Calibri"/>
                <a:ea typeface="Times New Roman"/>
              </a:rPr>
              <a:t>La dinamització comercial</a:t>
            </a:r>
            <a:endParaRPr b="0" lang="es-ES" sz="20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Qualificació del comerç de proximitat</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Incrementar l’oferta comercial</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Fidelització i atracció de nous consumidors</a:t>
            </a:r>
            <a:endParaRPr b="0" lang="es-ES" sz="1800" spc="-1" strike="noStrike">
              <a:solidFill>
                <a:srgbClr val="262626"/>
              </a:solidFill>
              <a:latin typeface="Calibri"/>
            </a:endParaRPr>
          </a:p>
          <a:p>
            <a:pPr>
              <a:lnSpc>
                <a:spcPct val="100000"/>
              </a:lnSpc>
              <a:buClr>
                <a:srgbClr val="000000"/>
              </a:buClr>
              <a:buFont typeface="Arial"/>
              <a:buChar char="•"/>
              <a:tabLst>
                <a:tab algn="l" pos="0"/>
              </a:tabLst>
            </a:pPr>
            <a:r>
              <a:rPr b="0" lang="ca-ES" sz="1800" spc="-1" strike="noStrike">
                <a:solidFill>
                  <a:srgbClr val="000000"/>
                </a:solidFill>
                <a:latin typeface="Calibri"/>
                <a:ea typeface="Times New Roman"/>
              </a:rPr>
              <a:t>Els serveis al barri</a:t>
            </a:r>
            <a:endParaRPr b="0" lang="es-ES" sz="1800" spc="-1" strike="noStrike">
              <a:solidFill>
                <a:srgbClr val="262626"/>
              </a:solidFill>
              <a:latin typeface="Calibri"/>
            </a:endParaRPr>
          </a:p>
          <a:p>
            <a:pPr algn="just">
              <a:lnSpc>
                <a:spcPct val="100000"/>
              </a:lnSpc>
              <a:spcBef>
                <a:spcPts val="360"/>
              </a:spcBef>
              <a:buNone/>
              <a:tabLst>
                <a:tab algn="l" pos="0"/>
              </a:tabLst>
            </a:pPr>
            <a:endParaRPr b="0" lang="es-ES" sz="1800" spc="-1" strike="noStrike">
              <a:solidFill>
                <a:srgbClr val="262626"/>
              </a:solidFill>
              <a:latin typeface="Calibri"/>
            </a:endParaRPr>
          </a:p>
          <a:p>
            <a:pPr algn="just">
              <a:lnSpc>
                <a:spcPct val="100000"/>
              </a:lnSpc>
              <a:spcBef>
                <a:spcPts val="360"/>
              </a:spcBef>
              <a:buNone/>
              <a:tabLst>
                <a:tab algn="l" pos="0"/>
              </a:tabLst>
            </a:pPr>
            <a:endParaRPr b="0" lang="es-ES" sz="1800" spc="-1" strike="noStrike">
              <a:solidFill>
                <a:srgbClr val="262626"/>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7" name="Picture 3" descr=""/>
          <p:cNvPicPr/>
          <p:nvPr/>
        </p:nvPicPr>
        <p:blipFill>
          <a:blip r:embed="rId1">
            <a:alphaModFix amt="69000"/>
          </a:blip>
          <a:stretch/>
        </p:blipFill>
        <p:spPr>
          <a:xfrm>
            <a:off x="0" y="0"/>
            <a:ext cx="9143640" cy="6910200"/>
          </a:xfrm>
          <a:prstGeom prst="rect">
            <a:avLst/>
          </a:prstGeom>
          <a:ln w="9525">
            <a:noFill/>
          </a:ln>
        </p:spPr>
      </p:pic>
      <p:sp>
        <p:nvSpPr>
          <p:cNvPr id="388" name="PlaceHolder 1"/>
          <p:cNvSpPr>
            <a:spLocks noGrp="1"/>
          </p:cNvSpPr>
          <p:nvPr>
            <p:ph type="sldNum" idx="24"/>
          </p:nvPr>
        </p:nvSpPr>
        <p:spPr>
          <a:xfrm>
            <a:off x="6553080" y="6356520"/>
            <a:ext cx="2133360" cy="364680"/>
          </a:xfrm>
          <a:prstGeom prst="rect">
            <a:avLst/>
          </a:prstGeom>
          <a:noFill/>
          <a:ln w="0">
            <a:noFill/>
          </a:ln>
        </p:spPr>
        <p:txBody>
          <a:bodyPr anchor="ctr">
            <a:noAutofit/>
          </a:bodyPr>
          <a:lstStyle>
            <a:lvl1pPr algn="r">
              <a:lnSpc>
                <a:spcPct val="100000"/>
              </a:lnSpc>
              <a:buNone/>
              <a:defRPr b="0" lang="ca-ES" sz="1200" spc="-1" strike="noStrike">
                <a:solidFill>
                  <a:srgbClr val="8d8d8d"/>
                </a:solidFill>
                <a:latin typeface="Calibri"/>
              </a:defRPr>
            </a:lvl1pPr>
          </a:lstStyle>
          <a:p>
            <a:pPr algn="r">
              <a:lnSpc>
                <a:spcPct val="100000"/>
              </a:lnSpc>
              <a:buNone/>
            </a:pPr>
            <a:fld id="{C368A74F-9429-40E6-BA94-08AACD304662}" type="slidenum">
              <a:rPr b="0" lang="ca-ES" sz="1200" spc="-1" strike="noStrike">
                <a:solidFill>
                  <a:srgbClr val="8d8d8d"/>
                </a:solidFill>
                <a:latin typeface="Calibri"/>
              </a:rPr>
              <a:t>6</a:t>
            </a:fld>
            <a:endParaRPr b="0" lang="ca-ES" sz="1200" spc="-1" strike="noStrike">
              <a:latin typeface="Times New Roman"/>
            </a:endParaRPr>
          </a:p>
        </p:txBody>
      </p:sp>
      <p:sp>
        <p:nvSpPr>
          <p:cNvPr id="389" name="OTLSHAPE_T_35f5225e8ae2402a973c5fb82a8f4a4f_ShapePercentage" hidden="1"/>
          <p:cNvSpPr/>
          <p:nvPr/>
        </p:nvSpPr>
        <p:spPr>
          <a:xfrm>
            <a:off x="2447640" y="394524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90" name="OTLSHAPE_T_35f5225e8ae2402a973c5fb82a8f4a4f_Duration" hidden="1"/>
          <p:cNvSpPr/>
          <p:nvPr/>
        </p:nvSpPr>
        <p:spPr>
          <a:xfrm>
            <a:off x="0" y="394596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92 días</a:t>
            </a:r>
            <a:endParaRPr b="0" lang="ca-ES" sz="1000" spc="-1" strike="noStrike">
              <a:latin typeface="Arial"/>
            </a:endParaRPr>
          </a:p>
        </p:txBody>
      </p:sp>
      <p:sp>
        <p:nvSpPr>
          <p:cNvPr id="391" name="OTLSHAPE_T_35f5225e8ae2402a973c5fb82a8f4a4f_TextPercentage" hidden="1"/>
          <p:cNvSpPr/>
          <p:nvPr/>
        </p:nvSpPr>
        <p:spPr>
          <a:xfrm>
            <a:off x="0" y="4100400"/>
            <a:ext cx="1080" cy="153360"/>
          </a:xfrm>
          <a:prstGeom prst="rect">
            <a:avLst/>
          </a:prstGeom>
          <a:noFill/>
          <a:ln w="0">
            <a:noFill/>
          </a:ln>
        </p:spPr>
        <p:style>
          <a:lnRef idx="0"/>
          <a:fillRef idx="0"/>
          <a:effectRef idx="0"/>
          <a:fontRef idx="minor"/>
        </p:style>
      </p:sp>
      <p:sp>
        <p:nvSpPr>
          <p:cNvPr id="392" name="OTLSHAPE_T_35f5225e8ae2402a973c5fb82a8f4a4f_StartDate" hidden="1"/>
          <p:cNvSpPr/>
          <p:nvPr/>
        </p:nvSpPr>
        <p:spPr>
          <a:xfrm>
            <a:off x="0" y="4100400"/>
            <a:ext cx="1080" cy="153360"/>
          </a:xfrm>
          <a:prstGeom prst="rect">
            <a:avLst/>
          </a:prstGeom>
          <a:noFill/>
          <a:ln w="0">
            <a:noFill/>
          </a:ln>
        </p:spPr>
        <p:style>
          <a:lnRef idx="0"/>
          <a:fillRef idx="0"/>
          <a:effectRef idx="0"/>
          <a:fontRef idx="minor"/>
        </p:style>
      </p:sp>
      <p:sp>
        <p:nvSpPr>
          <p:cNvPr id="393" name="OTLSHAPE_T_35f5225e8ae2402a973c5fb82a8f4a4f_EndDate" hidden="1"/>
          <p:cNvSpPr/>
          <p:nvPr/>
        </p:nvSpPr>
        <p:spPr>
          <a:xfrm>
            <a:off x="0" y="4100400"/>
            <a:ext cx="1080" cy="153360"/>
          </a:xfrm>
          <a:prstGeom prst="rect">
            <a:avLst/>
          </a:prstGeom>
          <a:noFill/>
          <a:ln w="0">
            <a:noFill/>
          </a:ln>
        </p:spPr>
        <p:style>
          <a:lnRef idx="0"/>
          <a:fillRef idx="0"/>
          <a:effectRef idx="0"/>
          <a:fontRef idx="minor"/>
        </p:style>
      </p:sp>
      <p:sp>
        <p:nvSpPr>
          <p:cNvPr id="394" name="OTLSHAPE_T_c5bb394e38764798a1d4444cf3672ed5_ShapePercentage" hidden="1"/>
          <p:cNvSpPr/>
          <p:nvPr/>
        </p:nvSpPr>
        <p:spPr>
          <a:xfrm>
            <a:off x="2447640" y="421200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395" name="OTLSHAPE_T_c5bb394e38764798a1d4444cf3672ed5_Duration" hidden="1"/>
          <p:cNvSpPr/>
          <p:nvPr/>
        </p:nvSpPr>
        <p:spPr>
          <a:xfrm>
            <a:off x="0" y="421272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396" name="OTLSHAPE_T_c5bb394e38764798a1d4444cf3672ed5_TextPercentage" hidden="1"/>
          <p:cNvSpPr/>
          <p:nvPr/>
        </p:nvSpPr>
        <p:spPr>
          <a:xfrm>
            <a:off x="0" y="4366800"/>
            <a:ext cx="1080" cy="153360"/>
          </a:xfrm>
          <a:prstGeom prst="rect">
            <a:avLst/>
          </a:prstGeom>
          <a:noFill/>
          <a:ln w="0">
            <a:noFill/>
          </a:ln>
        </p:spPr>
        <p:style>
          <a:lnRef idx="0"/>
          <a:fillRef idx="0"/>
          <a:effectRef idx="0"/>
          <a:fontRef idx="minor"/>
        </p:style>
      </p:sp>
      <p:sp>
        <p:nvSpPr>
          <p:cNvPr id="397" name="OTLSHAPE_T_c5bb394e38764798a1d4444cf3672ed5_StartDate" hidden="1"/>
          <p:cNvSpPr/>
          <p:nvPr/>
        </p:nvSpPr>
        <p:spPr>
          <a:xfrm>
            <a:off x="0" y="4366800"/>
            <a:ext cx="1080" cy="153360"/>
          </a:xfrm>
          <a:prstGeom prst="rect">
            <a:avLst/>
          </a:prstGeom>
          <a:noFill/>
          <a:ln w="0">
            <a:noFill/>
          </a:ln>
        </p:spPr>
        <p:style>
          <a:lnRef idx="0"/>
          <a:fillRef idx="0"/>
          <a:effectRef idx="0"/>
          <a:fontRef idx="minor"/>
        </p:style>
      </p:sp>
      <p:sp>
        <p:nvSpPr>
          <p:cNvPr id="398" name="OTLSHAPE_T_c5bb394e38764798a1d4444cf3672ed5_EndDate" hidden="1"/>
          <p:cNvSpPr/>
          <p:nvPr/>
        </p:nvSpPr>
        <p:spPr>
          <a:xfrm>
            <a:off x="0" y="4366800"/>
            <a:ext cx="1080" cy="153360"/>
          </a:xfrm>
          <a:prstGeom prst="rect">
            <a:avLst/>
          </a:prstGeom>
          <a:noFill/>
          <a:ln w="0">
            <a:noFill/>
          </a:ln>
        </p:spPr>
        <p:style>
          <a:lnRef idx="0"/>
          <a:fillRef idx="0"/>
          <a:effectRef idx="0"/>
          <a:fontRef idx="minor"/>
        </p:style>
      </p:sp>
      <p:sp>
        <p:nvSpPr>
          <p:cNvPr id="399" name="OTLSHAPE_T_49fe9760d3dc400faeac466f0294114d_ShapePercentage" hidden="1"/>
          <p:cNvSpPr/>
          <p:nvPr/>
        </p:nvSpPr>
        <p:spPr>
          <a:xfrm>
            <a:off x="2452680" y="447876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400" name="OTLSHAPE_T_49fe9760d3dc400faeac466f0294114d_Duration" hidden="1"/>
          <p:cNvSpPr/>
          <p:nvPr/>
        </p:nvSpPr>
        <p:spPr>
          <a:xfrm>
            <a:off x="0" y="4479480"/>
            <a:ext cx="43128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456 días</a:t>
            </a:r>
            <a:endParaRPr b="0" lang="ca-ES" sz="1000" spc="-1" strike="noStrike">
              <a:latin typeface="Arial"/>
            </a:endParaRPr>
          </a:p>
        </p:txBody>
      </p:sp>
      <p:sp>
        <p:nvSpPr>
          <p:cNvPr id="401" name="OTLSHAPE_T_49fe9760d3dc400faeac466f0294114d_TextPercentage" hidden="1"/>
          <p:cNvSpPr/>
          <p:nvPr/>
        </p:nvSpPr>
        <p:spPr>
          <a:xfrm>
            <a:off x="0" y="4633560"/>
            <a:ext cx="1080" cy="153360"/>
          </a:xfrm>
          <a:prstGeom prst="rect">
            <a:avLst/>
          </a:prstGeom>
          <a:noFill/>
          <a:ln w="0">
            <a:noFill/>
          </a:ln>
        </p:spPr>
        <p:style>
          <a:lnRef idx="0"/>
          <a:fillRef idx="0"/>
          <a:effectRef idx="0"/>
          <a:fontRef idx="minor"/>
        </p:style>
      </p:sp>
      <p:sp>
        <p:nvSpPr>
          <p:cNvPr id="402" name="OTLSHAPE_T_49fe9760d3dc400faeac466f0294114d_StartDate" hidden="1"/>
          <p:cNvSpPr/>
          <p:nvPr/>
        </p:nvSpPr>
        <p:spPr>
          <a:xfrm>
            <a:off x="0" y="4633560"/>
            <a:ext cx="1080" cy="153360"/>
          </a:xfrm>
          <a:prstGeom prst="rect">
            <a:avLst/>
          </a:prstGeom>
          <a:noFill/>
          <a:ln w="0">
            <a:noFill/>
          </a:ln>
        </p:spPr>
        <p:style>
          <a:lnRef idx="0"/>
          <a:fillRef idx="0"/>
          <a:effectRef idx="0"/>
          <a:fontRef idx="minor"/>
        </p:style>
      </p:sp>
      <p:sp>
        <p:nvSpPr>
          <p:cNvPr id="403" name="OTLSHAPE_T_49fe9760d3dc400faeac466f0294114d_EndDate" hidden="1"/>
          <p:cNvSpPr/>
          <p:nvPr/>
        </p:nvSpPr>
        <p:spPr>
          <a:xfrm>
            <a:off x="0" y="4633560"/>
            <a:ext cx="1080" cy="153360"/>
          </a:xfrm>
          <a:prstGeom prst="rect">
            <a:avLst/>
          </a:prstGeom>
          <a:noFill/>
          <a:ln w="0">
            <a:noFill/>
          </a:ln>
        </p:spPr>
        <p:style>
          <a:lnRef idx="0"/>
          <a:fillRef idx="0"/>
          <a:effectRef idx="0"/>
          <a:fontRef idx="minor"/>
        </p:style>
      </p:sp>
      <p:sp>
        <p:nvSpPr>
          <p:cNvPr id="404" name="OTLSHAPE_T_92179f58a32740a4b53306c44708f2c9_ShapePercentage" hidden="1"/>
          <p:cNvSpPr/>
          <p:nvPr/>
        </p:nvSpPr>
        <p:spPr>
          <a:xfrm>
            <a:off x="4813560" y="47455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405" name="OTLSHAPE_T_92179f58a32740a4b53306c44708f2c9_Duration" hidden="1"/>
          <p:cNvSpPr/>
          <p:nvPr/>
        </p:nvSpPr>
        <p:spPr>
          <a:xfrm>
            <a:off x="0" y="4746240"/>
            <a:ext cx="36792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72 días</a:t>
            </a:r>
            <a:endParaRPr b="0" lang="ca-ES" sz="1000" spc="-1" strike="noStrike">
              <a:latin typeface="Arial"/>
            </a:endParaRPr>
          </a:p>
        </p:txBody>
      </p:sp>
      <p:sp>
        <p:nvSpPr>
          <p:cNvPr id="406" name="OTLSHAPE_T_92179f58a32740a4b53306c44708f2c9_TextPercentage" hidden="1"/>
          <p:cNvSpPr/>
          <p:nvPr/>
        </p:nvSpPr>
        <p:spPr>
          <a:xfrm>
            <a:off x="0" y="4900320"/>
            <a:ext cx="1080" cy="153360"/>
          </a:xfrm>
          <a:prstGeom prst="rect">
            <a:avLst/>
          </a:prstGeom>
          <a:noFill/>
          <a:ln w="0">
            <a:noFill/>
          </a:ln>
        </p:spPr>
        <p:style>
          <a:lnRef idx="0"/>
          <a:fillRef idx="0"/>
          <a:effectRef idx="0"/>
          <a:fontRef idx="minor"/>
        </p:style>
      </p:sp>
      <p:sp>
        <p:nvSpPr>
          <p:cNvPr id="407" name="OTLSHAPE_T_92179f58a32740a4b53306c44708f2c9_StartDate" hidden="1"/>
          <p:cNvSpPr/>
          <p:nvPr/>
        </p:nvSpPr>
        <p:spPr>
          <a:xfrm>
            <a:off x="0" y="4900320"/>
            <a:ext cx="1080" cy="153360"/>
          </a:xfrm>
          <a:prstGeom prst="rect">
            <a:avLst/>
          </a:prstGeom>
          <a:noFill/>
          <a:ln w="0">
            <a:noFill/>
          </a:ln>
        </p:spPr>
        <p:style>
          <a:lnRef idx="0"/>
          <a:fillRef idx="0"/>
          <a:effectRef idx="0"/>
          <a:fontRef idx="minor"/>
        </p:style>
      </p:sp>
      <p:sp>
        <p:nvSpPr>
          <p:cNvPr id="408" name="OTLSHAPE_T_92179f58a32740a4b53306c44708f2c9_EndDate" hidden="1"/>
          <p:cNvSpPr/>
          <p:nvPr/>
        </p:nvSpPr>
        <p:spPr>
          <a:xfrm>
            <a:off x="0" y="4900320"/>
            <a:ext cx="1080" cy="153360"/>
          </a:xfrm>
          <a:prstGeom prst="rect">
            <a:avLst/>
          </a:prstGeom>
          <a:noFill/>
          <a:ln w="0">
            <a:noFill/>
          </a:ln>
        </p:spPr>
        <p:style>
          <a:lnRef idx="0"/>
          <a:fillRef idx="0"/>
          <a:effectRef idx="0"/>
          <a:fontRef idx="minor"/>
        </p:style>
      </p:sp>
      <p:sp>
        <p:nvSpPr>
          <p:cNvPr id="409" name="OTLSHAPE_T_e5ca3587b82c44faad50b71468cbddad_ShapePercentage" hidden="1"/>
          <p:cNvSpPr/>
          <p:nvPr/>
        </p:nvSpPr>
        <p:spPr>
          <a:xfrm>
            <a:off x="6392520" y="5011920"/>
            <a:ext cx="360" cy="360"/>
          </a:xfrm>
          <a:prstGeom prst="rect">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sp>
      <p:sp>
        <p:nvSpPr>
          <p:cNvPr id="410" name="OTLSHAPE_T_e5ca3587b82c44faad50b71468cbddad_Duration" hidden="1"/>
          <p:cNvSpPr/>
          <p:nvPr/>
        </p:nvSpPr>
        <p:spPr>
          <a:xfrm>
            <a:off x="0" y="5012640"/>
            <a:ext cx="253800" cy="153000"/>
          </a:xfrm>
          <a:prstGeom prst="rect">
            <a:avLst/>
          </a:prstGeom>
          <a:noFill/>
          <a:ln w="0">
            <a:noFill/>
          </a:ln>
        </p:spPr>
        <p:style>
          <a:lnRef idx="0"/>
          <a:fillRef idx="0"/>
          <a:effectRef idx="0"/>
          <a:fontRef idx="minor"/>
        </p:style>
        <p:txBody>
          <a:bodyPr lIns="0" rIns="0" tIns="0" bIns="0" anchor="ctr">
            <a:spAutoFit/>
          </a:bodyPr>
          <a:p>
            <a:pPr algn="ctr">
              <a:lnSpc>
                <a:spcPct val="100000"/>
              </a:lnSpc>
              <a:buNone/>
            </a:pPr>
            <a:r>
              <a:rPr b="0" lang="ca-ES" sz="1000" spc="-1" strike="noStrike">
                <a:solidFill>
                  <a:srgbClr val="ed7d31"/>
                </a:solidFill>
                <a:latin typeface="Calibri"/>
              </a:rPr>
              <a:t>1 día</a:t>
            </a:r>
            <a:endParaRPr b="0" lang="ca-ES" sz="1000" spc="-1" strike="noStrike">
              <a:latin typeface="Arial"/>
            </a:endParaRPr>
          </a:p>
        </p:txBody>
      </p:sp>
      <p:sp>
        <p:nvSpPr>
          <p:cNvPr id="411" name="OTLSHAPE_T_e5ca3587b82c44faad50b71468cbddad_TextPercentage" hidden="1"/>
          <p:cNvSpPr/>
          <p:nvPr/>
        </p:nvSpPr>
        <p:spPr>
          <a:xfrm>
            <a:off x="0" y="5167080"/>
            <a:ext cx="1080" cy="153360"/>
          </a:xfrm>
          <a:prstGeom prst="rect">
            <a:avLst/>
          </a:prstGeom>
          <a:noFill/>
          <a:ln w="0">
            <a:noFill/>
          </a:ln>
        </p:spPr>
        <p:style>
          <a:lnRef idx="0"/>
          <a:fillRef idx="0"/>
          <a:effectRef idx="0"/>
          <a:fontRef idx="minor"/>
        </p:style>
      </p:sp>
      <p:sp>
        <p:nvSpPr>
          <p:cNvPr id="412" name="OTLSHAPE_T_e5ca3587b82c44faad50b71468cbddad_StartDate" hidden="1"/>
          <p:cNvSpPr/>
          <p:nvPr/>
        </p:nvSpPr>
        <p:spPr>
          <a:xfrm>
            <a:off x="0" y="5167080"/>
            <a:ext cx="1080" cy="153360"/>
          </a:xfrm>
          <a:prstGeom prst="rect">
            <a:avLst/>
          </a:prstGeom>
          <a:noFill/>
          <a:ln w="0">
            <a:noFill/>
          </a:ln>
        </p:spPr>
        <p:style>
          <a:lnRef idx="0"/>
          <a:fillRef idx="0"/>
          <a:effectRef idx="0"/>
          <a:fontRef idx="minor"/>
        </p:style>
      </p:sp>
      <p:sp>
        <p:nvSpPr>
          <p:cNvPr id="413" name="OTLSHAPE_T_e5ca3587b82c44faad50b71468cbddad_EndDate" hidden="1"/>
          <p:cNvSpPr/>
          <p:nvPr/>
        </p:nvSpPr>
        <p:spPr>
          <a:xfrm>
            <a:off x="0" y="5167080"/>
            <a:ext cx="1080" cy="153360"/>
          </a:xfrm>
          <a:prstGeom prst="rect">
            <a:avLst/>
          </a:prstGeom>
          <a:noFill/>
          <a:ln w="0">
            <a:noFill/>
          </a:ln>
        </p:spPr>
        <p:style>
          <a:lnRef idx="0"/>
          <a:fillRef idx="0"/>
          <a:effectRef idx="0"/>
          <a:fontRef idx="minor"/>
        </p:style>
      </p:sp>
      <p:sp>
        <p:nvSpPr>
          <p:cNvPr id="414" name="1 Título"/>
          <p:cNvSpPr/>
          <p:nvPr/>
        </p:nvSpPr>
        <p:spPr>
          <a:xfrm>
            <a:off x="0" y="908640"/>
            <a:ext cx="9143640" cy="359640"/>
          </a:xfrm>
          <a:prstGeom prst="rect">
            <a:avLst/>
          </a:prstGeom>
          <a:gradFill rotWithShape="0">
            <a:gsLst>
              <a:gs pos="0">
                <a:srgbClr val="cc6600"/>
              </a:gs>
              <a:gs pos="100000">
                <a:srgbClr val="ff840a"/>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normAutofit fontScale="80000"/>
          </a:bodyPr>
          <a:p>
            <a:pPr algn="ctr">
              <a:lnSpc>
                <a:spcPct val="100000"/>
              </a:lnSpc>
              <a:buNone/>
              <a:tabLst>
                <a:tab algn="l" pos="0"/>
              </a:tabLst>
            </a:pPr>
            <a:r>
              <a:rPr b="1" lang="es-ES" sz="2200" spc="-1" strike="noStrike">
                <a:solidFill>
                  <a:srgbClr val="ffffff"/>
                </a:solidFill>
                <a:latin typeface="Calibri"/>
              </a:rPr>
              <a:t>Òrgans de treball i seguiment </a:t>
            </a:r>
            <a:endParaRPr b="0" lang="ca-ES" sz="2200" spc="-1" strike="noStrike">
              <a:latin typeface="Arial"/>
            </a:endParaRPr>
          </a:p>
        </p:txBody>
      </p:sp>
      <p:sp>
        <p:nvSpPr>
          <p:cNvPr id="415" name="88 Rectángulo"/>
          <p:cNvSpPr/>
          <p:nvPr/>
        </p:nvSpPr>
        <p:spPr>
          <a:xfrm>
            <a:off x="539640" y="3357000"/>
            <a:ext cx="2952000" cy="71964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buNone/>
            </a:pPr>
            <a:endParaRPr b="0" lang="ca-ES" sz="1800" spc="-1" strike="noStrike">
              <a:latin typeface="Arial"/>
            </a:endParaRPr>
          </a:p>
          <a:p>
            <a:pPr algn="ctr">
              <a:lnSpc>
                <a:spcPct val="100000"/>
              </a:lnSpc>
              <a:buNone/>
            </a:pPr>
            <a:endParaRPr b="0" lang="ca-ES" sz="1400" spc="-1" strike="noStrike">
              <a:latin typeface="Arial"/>
            </a:endParaRPr>
          </a:p>
          <a:p>
            <a:pPr algn="ctr">
              <a:lnSpc>
                <a:spcPct val="100000"/>
              </a:lnSpc>
              <a:buNone/>
            </a:pPr>
            <a:r>
              <a:rPr b="0" lang="ca-ES" sz="1400" spc="-1" strike="noStrike">
                <a:solidFill>
                  <a:srgbClr val="262626"/>
                </a:solidFill>
                <a:latin typeface="Calibri"/>
              </a:rPr>
              <a:t>Professionals  Ajuntament de Mataró</a:t>
            </a:r>
            <a:endParaRPr b="0" lang="ca-ES" sz="1400" spc="-1" strike="noStrike">
              <a:latin typeface="Arial"/>
            </a:endParaRPr>
          </a:p>
        </p:txBody>
      </p:sp>
      <p:sp>
        <p:nvSpPr>
          <p:cNvPr id="416" name="89 Rectángulo redondeado"/>
          <p:cNvSpPr/>
          <p:nvPr/>
        </p:nvSpPr>
        <p:spPr>
          <a:xfrm>
            <a:off x="755640" y="3141000"/>
            <a:ext cx="2448000" cy="719640"/>
          </a:xfrm>
          <a:prstGeom prst="roundRect">
            <a:avLst>
              <a:gd name="adj" fmla="val 16667"/>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ca-ES" sz="2400" spc="-1" strike="noStrike">
                <a:solidFill>
                  <a:srgbClr val="ffffff"/>
                </a:solidFill>
                <a:latin typeface="Calibri"/>
              </a:rPr>
              <a:t>Comissió tècnica</a:t>
            </a:r>
            <a:endParaRPr b="0" lang="ca-ES" sz="2400" spc="-1" strike="noStrike">
              <a:latin typeface="Arial"/>
            </a:endParaRPr>
          </a:p>
        </p:txBody>
      </p:sp>
      <p:sp>
        <p:nvSpPr>
          <p:cNvPr id="417" name="90 Rectángulo"/>
          <p:cNvSpPr/>
          <p:nvPr/>
        </p:nvSpPr>
        <p:spPr>
          <a:xfrm>
            <a:off x="539640" y="4653000"/>
            <a:ext cx="2952000" cy="79164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buNone/>
            </a:pPr>
            <a:endParaRPr b="0" lang="ca-ES" sz="1800" spc="-1" strike="noStrike">
              <a:latin typeface="Arial"/>
            </a:endParaRPr>
          </a:p>
          <a:p>
            <a:pPr algn="ctr">
              <a:lnSpc>
                <a:spcPct val="100000"/>
              </a:lnSpc>
              <a:buNone/>
            </a:pPr>
            <a:endParaRPr b="0" lang="ca-ES" sz="1800" spc="-1" strike="noStrike">
              <a:latin typeface="Arial"/>
            </a:endParaRPr>
          </a:p>
          <a:p>
            <a:pPr algn="ctr">
              <a:lnSpc>
                <a:spcPct val="100000"/>
              </a:lnSpc>
              <a:buNone/>
            </a:pPr>
            <a:r>
              <a:rPr b="0" lang="ca-ES" sz="1400" spc="-1" strike="noStrike">
                <a:solidFill>
                  <a:srgbClr val="262626"/>
                </a:solidFill>
                <a:latin typeface="Calibri"/>
              </a:rPr>
              <a:t>Depenent del Consell Territorial</a:t>
            </a:r>
            <a:endParaRPr b="0" lang="ca-ES" sz="1400" spc="-1" strike="noStrike">
              <a:latin typeface="Arial"/>
            </a:endParaRPr>
          </a:p>
        </p:txBody>
      </p:sp>
      <p:sp>
        <p:nvSpPr>
          <p:cNvPr id="418" name="91 Rectángulo redondeado"/>
          <p:cNvSpPr/>
          <p:nvPr/>
        </p:nvSpPr>
        <p:spPr>
          <a:xfrm>
            <a:off x="755640" y="4437000"/>
            <a:ext cx="2448000" cy="719640"/>
          </a:xfrm>
          <a:prstGeom prst="roundRect">
            <a:avLst>
              <a:gd name="adj" fmla="val 16667"/>
            </a:avLst>
          </a:prstGeom>
          <a:solidFill>
            <a:srgbClr val="f4891e"/>
          </a:solidFill>
          <a:ln>
            <a:solidFill>
              <a:srgbClr val="b4651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1" lang="ca-ES" sz="2400" spc="-1" strike="noStrike">
                <a:solidFill>
                  <a:srgbClr val="ffffff"/>
                </a:solidFill>
                <a:latin typeface="Calibri"/>
              </a:rPr>
              <a:t>Taula de treball</a:t>
            </a:r>
            <a:endParaRPr b="0" lang="ca-ES" sz="2400" spc="-1" strike="noStrike">
              <a:latin typeface="Arial"/>
            </a:endParaRPr>
          </a:p>
          <a:p>
            <a:pPr algn="ctr">
              <a:lnSpc>
                <a:spcPct val="100000"/>
              </a:lnSpc>
              <a:buNone/>
            </a:pPr>
            <a:r>
              <a:rPr b="1" lang="ca-ES" sz="1800" spc="-1" strike="noStrike">
                <a:solidFill>
                  <a:srgbClr val="ffffff"/>
                </a:solidFill>
                <a:latin typeface="Calibri"/>
              </a:rPr>
              <a:t>Entitats i veïns/nes</a:t>
            </a:r>
            <a:endParaRPr b="0" lang="ca-ES" sz="1800" spc="-1" strike="noStrike">
              <a:latin typeface="Arial"/>
            </a:endParaRPr>
          </a:p>
        </p:txBody>
      </p:sp>
      <p:sp>
        <p:nvSpPr>
          <p:cNvPr id="419" name="92 Rectángulo"/>
          <p:cNvSpPr/>
          <p:nvPr/>
        </p:nvSpPr>
        <p:spPr>
          <a:xfrm>
            <a:off x="539640" y="2205000"/>
            <a:ext cx="2952000" cy="719640"/>
          </a:xfrm>
          <a:prstGeom prst="rect">
            <a:avLst/>
          </a:prstGeom>
          <a:solidFill>
            <a:srgbClr val="ffffff"/>
          </a:solidFill>
          <a:ln>
            <a:solidFill>
              <a:srgbClr val="f79646"/>
            </a:solidFill>
            <a:round/>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buNone/>
            </a:pPr>
            <a:endParaRPr b="0" lang="ca-ES" sz="1800" spc="-1" strike="noStrike">
              <a:latin typeface="Arial"/>
            </a:endParaRPr>
          </a:p>
          <a:p>
            <a:pPr algn="ctr">
              <a:lnSpc>
                <a:spcPct val="100000"/>
              </a:lnSpc>
              <a:buNone/>
            </a:pPr>
            <a:endParaRPr b="0" lang="ca-ES" sz="1400" spc="-1" strike="noStrike">
              <a:latin typeface="Arial"/>
            </a:endParaRPr>
          </a:p>
          <a:p>
            <a:pPr algn="ctr">
              <a:lnSpc>
                <a:spcPct val="100000"/>
              </a:lnSpc>
              <a:buNone/>
            </a:pPr>
            <a:r>
              <a:rPr b="0" lang="ca-ES" sz="1400" spc="-1" strike="noStrike">
                <a:solidFill>
                  <a:srgbClr val="262626"/>
                </a:solidFill>
                <a:latin typeface="Calibri"/>
              </a:rPr>
              <a:t>Regidor delegat, tècnics/ques</a:t>
            </a:r>
            <a:endParaRPr b="0" lang="ca-ES" sz="1400" spc="-1" strike="noStrike">
              <a:latin typeface="Arial"/>
            </a:endParaRPr>
          </a:p>
        </p:txBody>
      </p:sp>
      <p:sp>
        <p:nvSpPr>
          <p:cNvPr id="420" name="93 Rectángulo redondeado"/>
          <p:cNvSpPr/>
          <p:nvPr/>
        </p:nvSpPr>
        <p:spPr>
          <a:xfrm>
            <a:off x="755640" y="1989000"/>
            <a:ext cx="2448000" cy="719640"/>
          </a:xfrm>
          <a:prstGeom prst="roundRect">
            <a:avLst>
              <a:gd name="adj" fmla="val 16667"/>
            </a:avLst>
          </a:prstGeom>
          <a:solidFill>
            <a:srgbClr val="9bbb59"/>
          </a:solidFill>
          <a:ln>
            <a:solidFill>
              <a:srgbClr val="728a41"/>
            </a:solidFill>
            <a:round/>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a:lnSpc>
                <a:spcPct val="100000"/>
              </a:lnSpc>
              <a:buNone/>
            </a:pPr>
            <a:r>
              <a:rPr b="1" lang="ca-ES" sz="2400" spc="-1" strike="noStrike">
                <a:solidFill>
                  <a:srgbClr val="ffffff"/>
                </a:solidFill>
                <a:latin typeface="Calibri"/>
              </a:rPr>
              <a:t>Grup motor</a:t>
            </a:r>
            <a:endParaRPr b="0" lang="ca-ES" sz="2400" spc="-1" strike="noStrike">
              <a:latin typeface="Arial"/>
            </a:endParaRPr>
          </a:p>
        </p:txBody>
      </p:sp>
      <p:pic>
        <p:nvPicPr>
          <p:cNvPr id="421" name="Picture 2" descr="\\orion\Cerdanyola_Pla_Actuacio_Integral\FOTOS\TAULA 2018- I 2019\IMG_20171121_203809.jpg"/>
          <p:cNvPicPr/>
          <p:nvPr/>
        </p:nvPicPr>
        <p:blipFill>
          <a:blip r:embed="rId2"/>
          <a:stretch/>
        </p:blipFill>
        <p:spPr>
          <a:xfrm>
            <a:off x="4249440" y="1989000"/>
            <a:ext cx="4165200" cy="2088000"/>
          </a:xfrm>
          <a:prstGeom prst="rect">
            <a:avLst/>
          </a:prstGeom>
          <a:ln w="0">
            <a:noFill/>
          </a:ln>
          <a:effectLst>
            <a:outerShdw algn="tl" blurRad="291960" dir="2700000" dist="139498" rotWithShape="0">
              <a:srgbClr val="333333">
                <a:alpha val="65000"/>
              </a:srgbClr>
            </a:outerShdw>
          </a:effectLst>
        </p:spPr>
      </p:pic>
      <p:pic>
        <p:nvPicPr>
          <p:cNvPr id="422" name="Picture 3" descr="\\orion\Cerdanyola_Pla_Actuacio_Integral\FOTOS\TAULA 2018- I 2019\DPLgYvVWkAE-J65.jpg"/>
          <p:cNvPicPr/>
          <p:nvPr/>
        </p:nvPicPr>
        <p:blipFill>
          <a:blip r:embed="rId3"/>
          <a:stretch/>
        </p:blipFill>
        <p:spPr>
          <a:xfrm>
            <a:off x="6553080" y="4329000"/>
            <a:ext cx="2133360" cy="1599840"/>
          </a:xfrm>
          <a:prstGeom prst="rect">
            <a:avLst/>
          </a:prstGeom>
          <a:ln w="0">
            <a:noFill/>
          </a:ln>
          <a:effectLst>
            <a:outerShdw algn="tl" blurRad="291960" dir="2700000" dist="139498" rotWithShape="0">
              <a:srgbClr val="333333">
                <a:alpha val="65000"/>
              </a:srgbClr>
            </a:outerShdw>
          </a:effectLst>
        </p:spPr>
      </p:pic>
      <p:pic>
        <p:nvPicPr>
          <p:cNvPr id="423" name="Picture 4" descr="\\orion\Cerdanyola_Pla_Actuacio_Integral\FOTOS\TAULA 2018- I 2019\IMG_20171121_203808.jpg"/>
          <p:cNvPicPr/>
          <p:nvPr/>
        </p:nvPicPr>
        <p:blipFill>
          <a:blip r:embed="rId4"/>
          <a:stretch/>
        </p:blipFill>
        <p:spPr>
          <a:xfrm>
            <a:off x="4300560" y="4329000"/>
            <a:ext cx="2091960" cy="16560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4" name="Picture 3" descr=""/>
          <p:cNvPicPr/>
          <p:nvPr/>
        </p:nvPicPr>
        <p:blipFill>
          <a:blip r:embed="rId1"/>
          <a:stretch/>
        </p:blipFill>
        <p:spPr>
          <a:xfrm>
            <a:off x="0" y="0"/>
            <a:ext cx="9143640" cy="908280"/>
          </a:xfrm>
          <a:prstGeom prst="rect">
            <a:avLst/>
          </a:prstGeom>
          <a:ln w="9525">
            <a:noFill/>
          </a:ln>
        </p:spPr>
      </p:pic>
      <p:sp>
        <p:nvSpPr>
          <p:cNvPr id="425" name="PlaceHolder 1"/>
          <p:cNvSpPr>
            <a:spLocks noGrp="1"/>
          </p:cNvSpPr>
          <p:nvPr>
            <p:ph type="title"/>
          </p:nvPr>
        </p:nvSpPr>
        <p:spPr>
          <a:xfrm>
            <a:off x="0" y="908640"/>
            <a:ext cx="9143640" cy="359640"/>
          </a:xfrm>
          <a:prstGeom prst="rect">
            <a:avLst/>
          </a:prstGeom>
          <a:gradFill rotWithShape="0">
            <a:gsLst>
              <a:gs pos="0">
                <a:srgbClr val="cc6600"/>
              </a:gs>
              <a:gs pos="100000">
                <a:srgbClr val="ff840a"/>
              </a:gs>
            </a:gsLst>
            <a:lin ang="16200000"/>
          </a:gradFill>
          <a:ln w="9360">
            <a:noFill/>
          </a:ln>
          <a:effectLst>
            <a:outerShdw dist="23040" dir="5400000" blurRad="39960" rotWithShape="0">
              <a:srgbClr val="000000">
                <a:alpha val="35000"/>
              </a:srgbClr>
            </a:outerShdw>
          </a:effectLst>
        </p:spPr>
        <p:txBody>
          <a:bodyPr numCol="1" spcCol="0" anchor="b">
            <a:normAutofit fontScale="80000"/>
          </a:bodyPr>
          <a:p>
            <a:pPr algn="ctr">
              <a:lnSpc>
                <a:spcPct val="100000"/>
              </a:lnSpc>
              <a:buNone/>
            </a:pPr>
            <a:r>
              <a:rPr b="1" lang="ca-ES" sz="2200" spc="-1" strike="noStrike">
                <a:solidFill>
                  <a:srgbClr val="ffffff"/>
                </a:solidFill>
                <a:latin typeface="Calibri"/>
              </a:rPr>
              <a:t>Com es va elaborar la proposta 2022</a:t>
            </a:r>
            <a:endParaRPr b="0" lang="es-ES" sz="2200" spc="-1" strike="noStrike">
              <a:solidFill>
                <a:srgbClr val="262626"/>
              </a:solidFill>
              <a:latin typeface="Arial"/>
            </a:endParaRPr>
          </a:p>
        </p:txBody>
      </p:sp>
      <p:pic>
        <p:nvPicPr>
          <p:cNvPr id="426" name="Picture 2" descr=""/>
          <p:cNvPicPr/>
          <p:nvPr/>
        </p:nvPicPr>
        <p:blipFill>
          <a:blip r:embed="rId2"/>
          <a:stretch/>
        </p:blipFill>
        <p:spPr>
          <a:xfrm>
            <a:off x="179640" y="1475280"/>
            <a:ext cx="2387160" cy="1710360"/>
          </a:xfrm>
          <a:prstGeom prst="rect">
            <a:avLst/>
          </a:prstGeom>
          <a:ln w="0">
            <a:noFill/>
          </a:ln>
          <a:effectLst>
            <a:outerShdw algn="tl" blurRad="291960" dir="2700000" dist="139498" rotWithShape="0">
              <a:srgbClr val="333333">
                <a:alpha val="65000"/>
              </a:srgbClr>
            </a:outerShdw>
          </a:effectLst>
        </p:spPr>
      </p:pic>
      <p:pic>
        <p:nvPicPr>
          <p:cNvPr id="427" name="Picture 2" descr="Resultado de imagen de mataro 2022"/>
          <p:cNvPicPr/>
          <p:nvPr/>
        </p:nvPicPr>
        <p:blipFill>
          <a:blip r:embed="rId3"/>
          <a:stretch/>
        </p:blipFill>
        <p:spPr>
          <a:xfrm>
            <a:off x="179640" y="3238920"/>
            <a:ext cx="2387160" cy="1342800"/>
          </a:xfrm>
          <a:prstGeom prst="rect">
            <a:avLst/>
          </a:prstGeom>
          <a:ln w="0">
            <a:noFill/>
          </a:ln>
          <a:effectLst>
            <a:outerShdw algn="tl" blurRad="291960" dir="2700000" dist="139498" rotWithShape="0">
              <a:srgbClr val="333333">
                <a:alpha val="65000"/>
              </a:srgbClr>
            </a:outerShdw>
          </a:effectLst>
        </p:spPr>
      </p:pic>
      <p:sp>
        <p:nvSpPr>
          <p:cNvPr id="428" name="27 Conector recto de flecha"/>
          <p:cNvSpPr/>
          <p:nvPr/>
        </p:nvSpPr>
        <p:spPr>
          <a:xfrm>
            <a:off x="5477040" y="2850120"/>
            <a:ext cx="880560" cy="1080"/>
          </a:xfrm>
          <a:custGeom>
            <a:avLst/>
            <a:gdLst/>
            <a:ahLst/>
            <a:rect l="l" t="t" r="r" b="b"/>
            <a:pathLst>
              <a:path w="21600" h="21600">
                <a:moveTo>
                  <a:pt x="0" y="0"/>
                </a:moveTo>
                <a:lnTo>
                  <a:pt x="21600" y="21600"/>
                </a:lnTo>
              </a:path>
            </a:pathLst>
          </a:custGeom>
          <a:noFill/>
          <a:ln w="31750">
            <a:solidFill>
              <a:srgbClr val="f38518"/>
            </a:solidFill>
            <a:prstDash val="sysDash"/>
            <a:round/>
            <a:tailEnd len="med" type="arrow" w="med"/>
          </a:ln>
        </p:spPr>
        <p:style>
          <a:lnRef idx="1">
            <a:schemeClr val="accent1"/>
          </a:lnRef>
          <a:fillRef idx="0">
            <a:schemeClr val="accent1"/>
          </a:fillRef>
          <a:effectRef idx="0">
            <a:schemeClr val="accent1"/>
          </a:effectRef>
          <a:fontRef idx="minor"/>
        </p:style>
      </p:sp>
      <p:pic>
        <p:nvPicPr>
          <p:cNvPr id="429" name="Picture 2" descr="\\Orion\Cerdanyola_Pla_Actuacio_Integral\fotos\IMG_20171121_203809.jpg"/>
          <p:cNvPicPr/>
          <p:nvPr/>
        </p:nvPicPr>
        <p:blipFill>
          <a:blip r:embed="rId4"/>
          <a:stretch/>
        </p:blipFill>
        <p:spPr>
          <a:xfrm>
            <a:off x="3554280" y="2387880"/>
            <a:ext cx="1922400" cy="1294920"/>
          </a:xfrm>
          <a:prstGeom prst="rect">
            <a:avLst/>
          </a:prstGeom>
          <a:ln w="0">
            <a:noFill/>
          </a:ln>
          <a:effectLst>
            <a:outerShdw algn="tl" blurRad="291960" dir="2700000" dist="139498" rotWithShape="0">
              <a:srgbClr val="333333">
                <a:alpha val="65000"/>
              </a:srgbClr>
            </a:outerShdw>
          </a:effectLst>
        </p:spPr>
      </p:pic>
      <p:sp>
        <p:nvSpPr>
          <p:cNvPr id="430" name="31 CuadroTexto"/>
          <p:cNvSpPr/>
          <p:nvPr/>
        </p:nvSpPr>
        <p:spPr>
          <a:xfrm>
            <a:off x="3777840" y="2603880"/>
            <a:ext cx="1682280" cy="913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ca-ES" sz="1800" spc="-1" strike="noStrike">
                <a:solidFill>
                  <a:srgbClr val="ffffff"/>
                </a:solidFill>
                <a:latin typeface="Arial"/>
              </a:rPr>
              <a:t>Línies i eixos </a:t>
            </a:r>
            <a:endParaRPr b="0" lang="ca-ES" sz="1800" spc="-1" strike="noStrike">
              <a:latin typeface="Arial"/>
            </a:endParaRPr>
          </a:p>
          <a:p>
            <a:pPr>
              <a:lnSpc>
                <a:spcPct val="100000"/>
              </a:lnSpc>
              <a:buNone/>
            </a:pPr>
            <a:endParaRPr b="0" lang="ca-ES" sz="1800" spc="-1" strike="noStrike">
              <a:latin typeface="Arial"/>
            </a:endParaRPr>
          </a:p>
          <a:p>
            <a:pPr algn="ctr">
              <a:lnSpc>
                <a:spcPct val="100000"/>
              </a:lnSpc>
              <a:buNone/>
            </a:pPr>
            <a:r>
              <a:rPr b="1" lang="ca-ES" sz="1800" spc="-1" strike="noStrike">
                <a:solidFill>
                  <a:srgbClr val="ffffff"/>
                </a:solidFill>
                <a:latin typeface="Arial"/>
              </a:rPr>
              <a:t>Pla</a:t>
            </a:r>
            <a:endParaRPr b="0" lang="ca-ES" sz="1800" spc="-1" strike="noStrike">
              <a:latin typeface="Arial"/>
            </a:endParaRPr>
          </a:p>
        </p:txBody>
      </p:sp>
      <p:sp>
        <p:nvSpPr>
          <p:cNvPr id="431" name="32 CuadroTexto"/>
          <p:cNvSpPr/>
          <p:nvPr/>
        </p:nvSpPr>
        <p:spPr>
          <a:xfrm>
            <a:off x="3429000" y="5880960"/>
            <a:ext cx="1922400" cy="455400"/>
          </a:xfrm>
          <a:prstGeom prst="rect">
            <a:avLst/>
          </a:prstGeom>
          <a:solidFill>
            <a:srgbClr val="ffffff"/>
          </a:solidFill>
          <a:ln>
            <a:solidFill>
              <a:srgbClr val="f4891e"/>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buNone/>
            </a:pPr>
            <a:r>
              <a:rPr b="0" lang="ca-ES" sz="1200" spc="-1" strike="noStrike">
                <a:solidFill>
                  <a:srgbClr val="262626"/>
                </a:solidFill>
                <a:latin typeface="Calibri"/>
              </a:rPr>
              <a:t>Possibilitats i propostes serveis municipals</a:t>
            </a:r>
            <a:endParaRPr b="0" lang="ca-ES" sz="1200" spc="-1" strike="noStrike">
              <a:latin typeface="Arial"/>
            </a:endParaRPr>
          </a:p>
        </p:txBody>
      </p:sp>
      <p:sp>
        <p:nvSpPr>
          <p:cNvPr id="432" name="33 Conector recto de flecha"/>
          <p:cNvSpPr/>
          <p:nvPr/>
        </p:nvSpPr>
        <p:spPr>
          <a:xfrm>
            <a:off x="2662560" y="3000240"/>
            <a:ext cx="766080" cy="1080"/>
          </a:xfrm>
          <a:custGeom>
            <a:avLst/>
            <a:gdLst/>
            <a:ahLst/>
            <a:rect l="l" t="t" r="r" b="b"/>
            <a:pathLst>
              <a:path w="21600" h="21600">
                <a:moveTo>
                  <a:pt x="0" y="0"/>
                </a:moveTo>
                <a:lnTo>
                  <a:pt x="21600" y="21600"/>
                </a:lnTo>
              </a:path>
            </a:pathLst>
          </a:custGeom>
          <a:noFill/>
          <a:ln w="31750">
            <a:solidFill>
              <a:srgbClr val="f38518"/>
            </a:solidFill>
            <a:prstDash val="sysDash"/>
            <a:round/>
            <a:tailEnd len="med" type="arrow" w="med"/>
          </a:ln>
        </p:spPr>
        <p:style>
          <a:lnRef idx="1">
            <a:schemeClr val="accent1"/>
          </a:lnRef>
          <a:fillRef idx="0">
            <a:schemeClr val="accent1"/>
          </a:fillRef>
          <a:effectRef idx="0">
            <a:schemeClr val="accent1"/>
          </a:effectRef>
          <a:fontRef idx="minor"/>
        </p:style>
      </p:sp>
      <p:pic>
        <p:nvPicPr>
          <p:cNvPr id="433" name="Picture 2" descr=""/>
          <p:cNvPicPr/>
          <p:nvPr/>
        </p:nvPicPr>
        <p:blipFill>
          <a:blip r:embed="rId5"/>
          <a:stretch/>
        </p:blipFill>
        <p:spPr>
          <a:xfrm>
            <a:off x="3429000" y="4527000"/>
            <a:ext cx="1922400" cy="1209600"/>
          </a:xfrm>
          <a:prstGeom prst="rect">
            <a:avLst/>
          </a:prstGeom>
          <a:ln w="9525">
            <a:noFill/>
          </a:ln>
        </p:spPr>
      </p:pic>
      <p:sp>
        <p:nvSpPr>
          <p:cNvPr id="434" name="14 Conector recto de flecha"/>
          <p:cNvSpPr/>
          <p:nvPr/>
        </p:nvSpPr>
        <p:spPr>
          <a:xfrm flipV="1">
            <a:off x="5468400" y="5711040"/>
            <a:ext cx="880560" cy="336600"/>
          </a:xfrm>
          <a:custGeom>
            <a:avLst/>
            <a:gdLst/>
            <a:ahLst/>
            <a:rect l="l" t="t" r="r" b="b"/>
            <a:pathLst>
              <a:path w="21600" h="21600">
                <a:moveTo>
                  <a:pt x="0" y="0"/>
                </a:moveTo>
                <a:lnTo>
                  <a:pt x="21600" y="21600"/>
                </a:lnTo>
              </a:path>
            </a:pathLst>
          </a:custGeom>
          <a:noFill/>
          <a:ln w="31750">
            <a:solidFill>
              <a:srgbClr val="f38518"/>
            </a:solidFill>
            <a:prstDash val="sysDash"/>
            <a:round/>
            <a:tailEnd len="med" type="arrow" w="med"/>
          </a:ln>
        </p:spPr>
        <p:style>
          <a:lnRef idx="1">
            <a:schemeClr val="accent1"/>
          </a:lnRef>
          <a:fillRef idx="0">
            <a:schemeClr val="accent1"/>
          </a:fillRef>
          <a:effectRef idx="0">
            <a:schemeClr val="accent1"/>
          </a:effectRef>
          <a:fontRef idx="minor"/>
        </p:style>
      </p:sp>
      <p:sp>
        <p:nvSpPr>
          <p:cNvPr id="435" name="16 Conector recto de flecha"/>
          <p:cNvSpPr/>
          <p:nvPr/>
        </p:nvSpPr>
        <p:spPr>
          <a:xfrm flipV="1">
            <a:off x="5351760" y="4725000"/>
            <a:ext cx="880560" cy="336600"/>
          </a:xfrm>
          <a:custGeom>
            <a:avLst/>
            <a:gdLst/>
            <a:ahLst/>
            <a:rect l="l" t="t" r="r" b="b"/>
            <a:pathLst>
              <a:path w="21600" h="21600">
                <a:moveTo>
                  <a:pt x="0" y="0"/>
                </a:moveTo>
                <a:lnTo>
                  <a:pt x="21600" y="21600"/>
                </a:lnTo>
              </a:path>
            </a:pathLst>
          </a:custGeom>
          <a:noFill/>
          <a:ln w="31750">
            <a:solidFill>
              <a:srgbClr val="f38518"/>
            </a:solidFill>
            <a:prstDash val="sysDash"/>
            <a:round/>
            <a:tailEnd len="med" type="arrow" w="med"/>
          </a:ln>
        </p:spPr>
        <p:style>
          <a:lnRef idx="1">
            <a:schemeClr val="accent1"/>
          </a:lnRef>
          <a:fillRef idx="0">
            <a:schemeClr val="accent1"/>
          </a:fillRef>
          <a:effectRef idx="0">
            <a:schemeClr val="accent1"/>
          </a:effectRef>
          <a:fontRef idx="minor"/>
        </p:style>
      </p:sp>
      <p:pic>
        <p:nvPicPr>
          <p:cNvPr id="436" name="Picture 4" descr=""/>
          <p:cNvPicPr/>
          <p:nvPr/>
        </p:nvPicPr>
        <p:blipFill>
          <a:blip r:embed="rId6"/>
          <a:stretch/>
        </p:blipFill>
        <p:spPr>
          <a:xfrm>
            <a:off x="6481800" y="1946160"/>
            <a:ext cx="2357280" cy="1315080"/>
          </a:xfrm>
          <a:prstGeom prst="rect">
            <a:avLst/>
          </a:prstGeom>
          <a:ln w="0">
            <a:noFill/>
          </a:ln>
          <a:effectLst>
            <a:outerShdw algn="tl" blurRad="291960" dir="2700000" dist="139498" rotWithShape="0">
              <a:srgbClr val="333333">
                <a:alpha val="65000"/>
              </a:srgbClr>
            </a:outerShdw>
          </a:effectLst>
        </p:spPr>
      </p:pic>
      <p:sp>
        <p:nvSpPr>
          <p:cNvPr id="437" name="22 Conector recto de flecha"/>
          <p:cNvSpPr/>
          <p:nvPr/>
        </p:nvSpPr>
        <p:spPr>
          <a:xfrm rot="5400000">
            <a:off x="7464600" y="3682440"/>
            <a:ext cx="503640" cy="1080"/>
          </a:xfrm>
          <a:custGeom>
            <a:avLst/>
            <a:gdLst/>
            <a:ahLst/>
            <a:rect l="l" t="t" r="r" b="b"/>
            <a:pathLst>
              <a:path w="21600" h="21600">
                <a:moveTo>
                  <a:pt x="0" y="0"/>
                </a:moveTo>
                <a:lnTo>
                  <a:pt x="21600" y="21600"/>
                </a:lnTo>
              </a:path>
            </a:pathLst>
          </a:custGeom>
          <a:noFill/>
          <a:ln w="31750">
            <a:solidFill>
              <a:srgbClr val="f38518"/>
            </a:solidFill>
            <a:prstDash val="sysDash"/>
            <a:round/>
            <a:tailEnd len="med" type="arrow" w="med"/>
          </a:ln>
        </p:spPr>
        <p:style>
          <a:lnRef idx="1">
            <a:schemeClr val="accent1"/>
          </a:lnRef>
          <a:fillRef idx="0">
            <a:schemeClr val="accent1"/>
          </a:fillRef>
          <a:effectRef idx="0">
            <a:schemeClr val="accent1"/>
          </a:effectRef>
          <a:fontRef idx="minor"/>
        </p:style>
      </p:sp>
      <p:sp>
        <p:nvSpPr>
          <p:cNvPr id="438" name="25 CuadroTexto"/>
          <p:cNvSpPr/>
          <p:nvPr/>
        </p:nvSpPr>
        <p:spPr>
          <a:xfrm rot="16200000">
            <a:off x="2078280" y="5361120"/>
            <a:ext cx="1922400" cy="364680"/>
          </a:xfrm>
          <a:prstGeom prst="rect">
            <a:avLst/>
          </a:prstGeom>
          <a:solidFill>
            <a:srgbClr val="ffffff"/>
          </a:solidFill>
          <a:ln>
            <a:solidFill>
              <a:srgbClr val="f4891e"/>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buNone/>
            </a:pPr>
            <a:r>
              <a:rPr b="0" lang="ca-ES" sz="1800" spc="-1" strike="noStrike">
                <a:solidFill>
                  <a:srgbClr val="262626"/>
                </a:solidFill>
                <a:latin typeface="Calibri"/>
              </a:rPr>
              <a:t>Context Covid-19</a:t>
            </a:r>
            <a:endParaRPr b="0" lang="ca-ES" sz="1800" spc="-1" strike="noStrike">
              <a:latin typeface="Arial"/>
            </a:endParaRPr>
          </a:p>
        </p:txBody>
      </p:sp>
      <p:pic>
        <p:nvPicPr>
          <p:cNvPr id="439" name="Picture 3" descr=""/>
          <p:cNvPicPr/>
          <p:nvPr/>
        </p:nvPicPr>
        <p:blipFill>
          <a:blip r:embed="rId7"/>
          <a:stretch/>
        </p:blipFill>
        <p:spPr>
          <a:xfrm>
            <a:off x="6429240" y="3972240"/>
            <a:ext cx="2409840" cy="1314000"/>
          </a:xfrm>
          <a:prstGeom prst="rect">
            <a:avLst/>
          </a:prstGeom>
          <a:ln w="0">
            <a:noFill/>
          </a:ln>
          <a:effectLst>
            <a:outerShdw algn="tl" blurRad="291960" dir="2700000" dist="139498" rotWithShape="0">
              <a:srgbClr val="333333">
                <a:alpha val="65000"/>
              </a:srgbClr>
            </a:outerShdw>
          </a:effectLst>
        </p:spPr>
      </p:pic>
      <p:pic>
        <p:nvPicPr>
          <p:cNvPr id="440" name="Picture 1" descr=""/>
          <p:cNvPicPr/>
          <p:nvPr/>
        </p:nvPicPr>
        <p:blipFill>
          <a:blip r:embed="rId8"/>
          <a:stretch/>
        </p:blipFill>
        <p:spPr>
          <a:xfrm>
            <a:off x="6481800" y="5553000"/>
            <a:ext cx="875880" cy="1110960"/>
          </a:xfrm>
          <a:prstGeom prst="rect">
            <a:avLst/>
          </a:prstGeom>
          <a:ln w="0">
            <a:noFill/>
          </a:ln>
          <a:effectLst>
            <a:outerShdw algn="tl" blurRad="291960" dir="2700000" dist="139498" rotWithShape="0">
              <a:srgbClr val="333333">
                <a:alpha val="65000"/>
              </a:srgbClr>
            </a:outerShdw>
          </a:effectLst>
        </p:spPr>
      </p:pic>
      <p:pic>
        <p:nvPicPr>
          <p:cNvPr id="441" name="Picture 1" descr=""/>
          <p:cNvPicPr/>
          <p:nvPr/>
        </p:nvPicPr>
        <p:blipFill>
          <a:blip r:embed="rId9"/>
          <a:stretch/>
        </p:blipFill>
        <p:spPr>
          <a:xfrm>
            <a:off x="7277040" y="5393880"/>
            <a:ext cx="875880" cy="1110960"/>
          </a:xfrm>
          <a:prstGeom prst="rect">
            <a:avLst/>
          </a:prstGeom>
          <a:ln w="0">
            <a:noFill/>
          </a:ln>
          <a:effectLst>
            <a:outerShdw algn="tl" blurRad="291960" dir="2700000" dist="139498" rotWithShape="0">
              <a:srgbClr val="333333">
                <a:alpha val="65000"/>
              </a:srgbClr>
            </a:outerShdw>
          </a:effectLst>
        </p:spPr>
      </p:pic>
      <p:pic>
        <p:nvPicPr>
          <p:cNvPr id="442" name="Picture 1" descr=""/>
          <p:cNvPicPr/>
          <p:nvPr/>
        </p:nvPicPr>
        <p:blipFill>
          <a:blip r:embed="rId10"/>
          <a:stretch/>
        </p:blipFill>
        <p:spPr>
          <a:xfrm>
            <a:off x="7716960" y="5553000"/>
            <a:ext cx="875880" cy="1110960"/>
          </a:xfrm>
          <a:prstGeom prst="rect">
            <a:avLst/>
          </a:prstGeom>
          <a:ln w="0">
            <a:noFill/>
          </a:ln>
          <a:effectLst>
            <a:outerShdw algn="tl" blurRad="291960" dir="2700000" dist="139498" rotWithShape="0">
              <a:srgbClr val="333333">
                <a:alpha val="65000"/>
              </a:srgbClr>
            </a:outerShdw>
          </a:effectLst>
        </p:spPr>
      </p:pic>
      <p:pic>
        <p:nvPicPr>
          <p:cNvPr id="443" name="Picture 1" descr=""/>
          <p:cNvPicPr/>
          <p:nvPr/>
        </p:nvPicPr>
        <p:blipFill>
          <a:blip r:embed="rId11"/>
          <a:stretch/>
        </p:blipFill>
        <p:spPr>
          <a:xfrm>
            <a:off x="8153280" y="5393880"/>
            <a:ext cx="875880" cy="11109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Num" idx="25"/>
          </p:nvPr>
        </p:nvSpPr>
        <p:spPr>
          <a:xfrm>
            <a:off x="6553080" y="6356520"/>
            <a:ext cx="2133360" cy="364680"/>
          </a:xfrm>
          <a:prstGeom prst="rect">
            <a:avLst/>
          </a:prstGeom>
          <a:noFill/>
          <a:ln w="0">
            <a:noFill/>
          </a:ln>
        </p:spPr>
        <p:txBody>
          <a:bodyPr anchor="ctr">
            <a:noAutofit/>
          </a:bodyPr>
          <a:lstStyle>
            <a:lvl1pPr algn="r">
              <a:lnSpc>
                <a:spcPct val="100000"/>
              </a:lnSpc>
              <a:buNone/>
              <a:defRPr b="0" lang="es-ES" sz="1200" spc="-1" strike="noStrike">
                <a:solidFill>
                  <a:srgbClr val="9e9e9e"/>
                </a:solidFill>
                <a:latin typeface="Calibri"/>
              </a:defRPr>
            </a:lvl1pPr>
          </a:lstStyle>
          <a:p>
            <a:pPr algn="r">
              <a:lnSpc>
                <a:spcPct val="100000"/>
              </a:lnSpc>
              <a:buNone/>
            </a:pPr>
            <a:fld id="{26AB56A8-3B62-457A-BFF2-0EF06B36D859}" type="slidenum">
              <a:rPr b="0" lang="es-ES" sz="1200" spc="-1" strike="noStrike">
                <a:solidFill>
                  <a:srgbClr val="9e9e9e"/>
                </a:solidFill>
                <a:latin typeface="Calibri"/>
              </a:rPr>
              <a:t>8</a:t>
            </a:fld>
            <a:endParaRPr b="0" lang="ca-ES" sz="1200" spc="-1" strike="noStrike">
              <a:latin typeface="Times New Roman"/>
            </a:endParaRPr>
          </a:p>
        </p:txBody>
      </p:sp>
      <p:sp>
        <p:nvSpPr>
          <p:cNvPr id="445" name="TextBox 13"/>
          <p:cNvSpPr/>
          <p:nvPr/>
        </p:nvSpPr>
        <p:spPr>
          <a:xfrm>
            <a:off x="857160" y="1857240"/>
            <a:ext cx="2071440" cy="2193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13800" spc="-1" strike="noStrike">
                <a:solidFill>
                  <a:srgbClr val="948a54"/>
                </a:solidFill>
                <a:latin typeface="Calibri"/>
              </a:rPr>
              <a:t> </a:t>
            </a:r>
            <a:r>
              <a:rPr b="1" lang="es-ES" sz="13800" spc="-1" strike="noStrike">
                <a:solidFill>
                  <a:srgbClr val="948a54"/>
                </a:solidFill>
                <a:latin typeface="Calibri"/>
              </a:rPr>
              <a:t>0</a:t>
            </a:r>
            <a:endParaRPr b="0" lang="ca-ES" sz="13800" spc="-1" strike="noStrike">
              <a:latin typeface="Arial"/>
            </a:endParaRPr>
          </a:p>
        </p:txBody>
      </p:sp>
      <p:pic>
        <p:nvPicPr>
          <p:cNvPr id="446" name="13 Imagen" descr="Logo Azul DMA.png"/>
          <p:cNvPicPr/>
          <p:nvPr/>
        </p:nvPicPr>
        <p:blipFill>
          <a:blip r:embed="rId1"/>
          <a:stretch/>
        </p:blipFill>
        <p:spPr>
          <a:xfrm>
            <a:off x="8480880" y="0"/>
            <a:ext cx="662760" cy="687600"/>
          </a:xfrm>
          <a:prstGeom prst="rect">
            <a:avLst/>
          </a:prstGeom>
          <a:ln w="0">
            <a:noFill/>
          </a:ln>
        </p:spPr>
      </p:pic>
      <p:sp>
        <p:nvSpPr>
          <p:cNvPr id="447" name="11 Imagen"/>
          <p:cNvSpPr/>
          <p:nvPr/>
        </p:nvSpPr>
        <p:spPr>
          <a:xfrm>
            <a:off x="0" y="1214280"/>
            <a:ext cx="9143640" cy="3857400"/>
          </a:xfrm>
          <a:prstGeom prst="roundRect">
            <a:avLst>
              <a:gd name="adj" fmla="val 8594"/>
            </a:avLst>
          </a:prstGeom>
          <a:blipFill rotWithShape="0">
            <a:blip r:embed="rId2"/>
            <a:srcRect/>
            <a:stretch/>
          </a:blipFill>
          <a:ln w="0">
            <a:noFill/>
          </a:ln>
          <a:effectLst>
            <a:reflection algn="bl" blurRad="12700" dir="5400000" dist="5000" endPos="28000" rotWithShape="0" stA="38000" sy="-100000"/>
          </a:effectLst>
        </p:spPr>
        <p:style>
          <a:lnRef idx="0"/>
          <a:fillRef idx="0"/>
          <a:effectRef idx="0"/>
          <a:fontRef idx="minor"/>
        </p:style>
      </p:sp>
      <p:sp>
        <p:nvSpPr>
          <p:cNvPr id="448" name="14 CuadroTexto"/>
          <p:cNvSpPr/>
          <p:nvPr/>
        </p:nvSpPr>
        <p:spPr>
          <a:xfrm>
            <a:off x="179640" y="1214280"/>
            <a:ext cx="8964000" cy="1308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ca-ES" sz="4800" spc="-1" strike="noStrike">
                <a:solidFill>
                  <a:srgbClr val="ffc000"/>
                </a:solidFill>
                <a:latin typeface="Viner Hand ITC"/>
              </a:rPr>
              <a:t>Avaluació i retorn accions </a:t>
            </a:r>
            <a:r>
              <a:rPr b="1" lang="ca-ES" sz="3200" spc="-1" strike="noStrike">
                <a:solidFill>
                  <a:srgbClr val="ffc000"/>
                </a:solidFill>
                <a:latin typeface="Viner Hand ITC"/>
              </a:rPr>
              <a:t>2022</a:t>
            </a:r>
            <a:endParaRPr b="0" lang="ca-ES" sz="3200" spc="-1" strike="noStrike">
              <a:latin typeface="Arial"/>
            </a:endParaRPr>
          </a:p>
        </p:txBody>
      </p:sp>
      <p:sp>
        <p:nvSpPr>
          <p:cNvPr id="449" name="PlaceHolder 2"/>
          <p:cNvSpPr>
            <a:spLocks noGrp="1"/>
          </p:cNvSpPr>
          <p:nvPr>
            <p:ph/>
          </p:nvPr>
        </p:nvSpPr>
        <p:spPr>
          <a:xfrm>
            <a:off x="380880" y="5105520"/>
            <a:ext cx="8229240" cy="375480"/>
          </a:xfrm>
          <a:prstGeom prst="rect">
            <a:avLst/>
          </a:prstGeom>
          <a:noFill/>
          <a:ln w="9360">
            <a:noFill/>
          </a:ln>
        </p:spPr>
        <p:txBody>
          <a:bodyPr numCol="1" spcCol="0" anchor="b">
            <a:noAutofit/>
          </a:bodyPr>
          <a:p>
            <a:pPr algn="r">
              <a:lnSpc>
                <a:spcPct val="100000"/>
              </a:lnSpc>
              <a:spcBef>
                <a:spcPts val="360"/>
              </a:spcBef>
              <a:buNone/>
              <a:tabLst>
                <a:tab algn="l" pos="0"/>
              </a:tabLst>
            </a:pPr>
            <a:r>
              <a:rPr b="0" lang="ca-ES" sz="1800" spc="-1" strike="noStrike">
                <a:solidFill>
                  <a:srgbClr val="727272"/>
                </a:solidFill>
                <a:latin typeface="Calibri"/>
              </a:rPr>
              <a:t>Pla d’Actuació Integral dels barris de Rocafonda, El Palau i l’Escorxador</a:t>
            </a:r>
            <a:endParaRPr b="0" lang="es-ES" sz="1800" spc="-1" strike="noStrike">
              <a:solidFill>
                <a:srgbClr val="262626"/>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LibreOffice/7.3.2.2$Windows_X86_64 LibreOffice_project/49f2b1bff42cfccbd8f788c8dc32c1c309559be0</Application>
  <AppVersion>15.0000</AppVersion>
  <Words>5965</Words>
  <Paragraphs>526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2013-02-07T11:20:50Z</dcterms:created>
  <dc:creator/>
  <dc:description/>
  <dc:language>ca-ES</dc:language>
  <cp:lastModifiedBy/>
  <dcterms:modified xsi:type="dcterms:W3CDTF">2023-03-31T07:50:55Z</dcterms:modified>
  <cp:revision>5</cp:revision>
  <dc:subject/>
  <dc:title>Diagnosi  inicial Barris de Rocafonda, El Palau i l’Escorxador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30</vt:i4>
  </property>
  <property fmtid="{D5CDD505-2E9C-101B-9397-08002B2CF9AE}" pid="3" name="PresentationFormat">
    <vt:lpwstr>Presentación en pantalla (4:3)</vt:lpwstr>
  </property>
  <property fmtid="{D5CDD505-2E9C-101B-9397-08002B2CF9AE}" pid="4" name="Slides">
    <vt:i4>32</vt:i4>
  </property>
</Properties>
</file>