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.jpeg" ContentType="image/jpeg"/>
  <Override PartName="/ppt/media/image2.png" ContentType="image/png"/>
  <Override PartName="/ppt/media/image3.jpeg" ContentType="image/jpeg"/>
  <Override PartName="/ppt/media/image5.png" ContentType="image/png"/>
  <Override PartName="/ppt/media/image4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8B623B6-09FC-4E59-B476-F70E095F563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a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5768149-0256-4FCB-BA4A-AB11E8D9B11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a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ACEB965-C719-40D3-8406-351A17167D3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a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CD9DADE-25F0-4390-8143-0C557BD45F27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481CC15-1AF0-4E9A-90B2-DBFDC01AADD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a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a-E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0C2C8D7-1201-4600-8719-221AA66FB4B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a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8FBAF80-DAE5-4E05-8582-BDC65429D20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a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E49995A-2FAE-454C-9F8B-F3C3817DB50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a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B72DFC3-CF75-4AD1-85FA-BE1C506EF20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a-E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71487B9-7BD6-4B96-A4ED-75AC38D387B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a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A0D37BE-67C9-4FD6-A065-E774BFF445F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a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a-E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8ED17DD-2784-4EDE-8B4B-B804E77F6BE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a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10A4F1D-F412-4560-9CFD-E80FF518471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a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0EA64B9-36C3-49EA-A0B0-31212531E5A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a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34CA510-4FE8-485A-8364-323AF2325B7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a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B72FFD2-A1F3-4BCA-89D6-2F7ED931994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a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92A173E-BD26-422A-BD39-8876C23C22A5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a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AC2CE97-6108-4E41-BB9F-5B3B9CDEDC7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a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2235619-CE1D-4AE6-8CB8-A96C8A4DEDB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a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3C525A0-55F8-4630-853D-428911F936A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a-E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1597616-0A1D-4461-994F-19B3EB5CD94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a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C0C5163-CBCA-4AFB-B608-250FE9887FF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a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0CA4026-38D2-4B71-8034-FEDDB4C356A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a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7AE4B62-74E6-497B-918D-1CBF38802E5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a-E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6 Imagen" descr=""/>
          <p:cNvPicPr/>
          <p:nvPr/>
        </p:nvPicPr>
        <p:blipFill>
          <a:blip r:embed="rId3"/>
          <a:stretch/>
        </p:blipFill>
        <p:spPr>
          <a:xfrm>
            <a:off x="428760" y="142920"/>
            <a:ext cx="789840" cy="299520"/>
          </a:xfrm>
          <a:prstGeom prst="rect">
            <a:avLst/>
          </a:prstGeom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ca-ES" sz="4400" spc="-1" strike="noStrike">
                <a:solidFill>
                  <a:srgbClr val="000000"/>
                </a:solidFill>
                <a:latin typeface="Arial"/>
                <a:ea typeface="Arial"/>
              </a:rPr>
              <a:t>Haga clic para modificar el estilo de título del patrón</a:t>
            </a:r>
            <a:endParaRPr b="0" lang="ca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s-ES" sz="1200" spc="-1" strike="noStrike">
                <a:solidFill>
                  <a:srgbClr val="8b8b8b"/>
                </a:solidFill>
                <a:latin typeface="Arial"/>
                <a:ea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s-ES" sz="1200" spc="-1" strike="noStrike">
                <a:solidFill>
                  <a:srgbClr val="8b8b8b"/>
                </a:solidFill>
                <a:latin typeface="Arial"/>
                <a:ea typeface="Arial"/>
              </a:rPr>
              <a:t>&lt;fecha/hora&gt;</a:t>
            </a:r>
            <a:endParaRPr b="0" lang="ca-ES" sz="1200" spc="-1" strike="noStrike"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ca-ES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ca-ES" sz="1400" spc="-1" strike="noStrike">
                <a:latin typeface="Times New Roman"/>
              </a:rPr>
              <a:t>&lt;pie de página&gt;</a:t>
            </a:r>
            <a:endParaRPr b="0" lang="ca-ES" sz="1400" spc="-1" strike="noStrike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ca-ES" sz="1200" spc="-1" strike="noStrike">
                <a:solidFill>
                  <a:srgbClr val="8b8b8b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E38833B-7924-43E3-AF97-9C370D0986FF}" type="slidenum">
              <a:rPr b="0" lang="ca-ES" sz="1200" spc="-1" strike="noStrike">
                <a:solidFill>
                  <a:srgbClr val="8b8b8b"/>
                </a:solidFill>
                <a:latin typeface="Arial"/>
                <a:ea typeface="Arial"/>
              </a:rPr>
              <a:t>&lt;número&gt;</a:t>
            </a:fld>
            <a:endParaRPr b="0" lang="ca-ES" sz="1200" spc="-1" strike="noStrike"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32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ca-E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a-ES" sz="24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ca-ES" sz="2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20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ca-ES" sz="20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a-ES" sz="20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ca-E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20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ca-E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20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ca-E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20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ca-E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6 Imagen" descr=""/>
          <p:cNvPicPr/>
          <p:nvPr/>
        </p:nvPicPr>
        <p:blipFill>
          <a:blip r:embed="rId3"/>
          <a:stretch/>
        </p:blipFill>
        <p:spPr>
          <a:xfrm>
            <a:off x="428760" y="142920"/>
            <a:ext cx="789840" cy="299520"/>
          </a:xfrm>
          <a:prstGeom prst="rect">
            <a:avLst/>
          </a:prstGeom>
          <a:ln w="0"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ca-ES" sz="4400" spc="-1" strike="noStrike">
                <a:solidFill>
                  <a:srgbClr val="000000"/>
                </a:solidFill>
                <a:latin typeface="Arial"/>
                <a:ea typeface="Arial"/>
              </a:rPr>
              <a:t>Haga clic para modificar el estilo de título del patrón</a:t>
            </a:r>
            <a:endParaRPr b="0" lang="ca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a-ES" sz="3200" spc="-1" strike="noStrike">
                <a:solidFill>
                  <a:srgbClr val="000000"/>
                </a:solidFill>
                <a:latin typeface="Arial"/>
                <a:ea typeface="Arial"/>
              </a:rPr>
              <a:t>Haga clic para modificar el estilo de texto del patrón</a:t>
            </a:r>
            <a:endParaRPr b="0" lang="ca-ES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ca-ES" sz="2800" spc="-1" strike="noStrike">
                <a:solidFill>
                  <a:srgbClr val="000000"/>
                </a:solidFill>
                <a:latin typeface="Arial"/>
                <a:ea typeface="Arial"/>
              </a:rPr>
              <a:t>Segundo nivel</a:t>
            </a:r>
            <a:endParaRPr b="0" lang="ca-ES" sz="28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a-ES" sz="2400" spc="-1" strike="noStrike">
                <a:solidFill>
                  <a:srgbClr val="000000"/>
                </a:solidFill>
                <a:latin typeface="Arial"/>
                <a:ea typeface="Arial"/>
              </a:rPr>
              <a:t>Tercer nivel</a:t>
            </a:r>
            <a:endParaRPr b="0" lang="ca-ES" sz="24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ca-ES" sz="2000" spc="-1" strike="noStrike">
                <a:solidFill>
                  <a:srgbClr val="000000"/>
                </a:solidFill>
                <a:latin typeface="Arial"/>
                <a:ea typeface="Arial"/>
              </a:rPr>
              <a:t>Cuarto nivel</a:t>
            </a:r>
            <a:endParaRPr b="0" lang="ca-ES" sz="20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b="0" lang="ca-ES" sz="2000" spc="-1" strike="noStrike">
                <a:solidFill>
                  <a:srgbClr val="000000"/>
                </a:solidFill>
                <a:latin typeface="Arial"/>
                <a:ea typeface="Arial"/>
              </a:rPr>
              <a:t>Quinto nivel</a:t>
            </a:r>
            <a:endParaRPr b="0" lang="ca-E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s-ES" sz="1200" spc="-1" strike="noStrike">
                <a:solidFill>
                  <a:srgbClr val="8b8b8b"/>
                </a:solidFill>
                <a:latin typeface="Arial"/>
                <a:ea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s-ES" sz="1200" spc="-1" strike="noStrike">
                <a:solidFill>
                  <a:srgbClr val="8b8b8b"/>
                </a:solidFill>
                <a:latin typeface="Arial"/>
                <a:ea typeface="Arial"/>
              </a:rPr>
              <a:t>&lt;fecha/hora&gt;</a:t>
            </a:r>
            <a:endParaRPr b="0" lang="ca-ES" sz="1200" spc="-1" strike="noStrike"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ca-ES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ca-ES" sz="1400" spc="-1" strike="noStrike">
                <a:latin typeface="Times New Roman"/>
              </a:rPr>
              <a:t>&lt;pie de página&gt;</a:t>
            </a:r>
            <a:endParaRPr b="0" lang="ca-ES" sz="1400" spc="-1" strike="noStrike">
              <a:latin typeface="Times New Roman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sldNum" idx="6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ca-ES" sz="1200" spc="-1" strike="noStrike">
                <a:solidFill>
                  <a:srgbClr val="8b8b8b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D1024D2-C2E4-4F65-8040-4C38276E2719}" type="slidenum">
              <a:rPr b="0" lang="ca-ES" sz="1200" spc="-1" strike="noStrike">
                <a:solidFill>
                  <a:srgbClr val="8b8b8b"/>
                </a:solidFill>
                <a:latin typeface="Arial"/>
                <a:ea typeface="Arial"/>
              </a:rPr>
              <a:t>&lt;número&gt;</a:t>
            </a:fld>
            <a:endParaRPr b="0" lang="ca-E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1 Título"/>
          <p:cNvSpPr/>
          <p:nvPr/>
        </p:nvSpPr>
        <p:spPr>
          <a:xfrm>
            <a:off x="611640" y="2709000"/>
            <a:ext cx="7772040" cy="146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a-ES" sz="4800" spc="-1" strike="noStrike">
                <a:solidFill>
                  <a:srgbClr val="000000"/>
                </a:solidFill>
                <a:latin typeface="TradeGothicNo.2"/>
                <a:ea typeface="Arial"/>
              </a:rPr>
              <a:t>Xarxa de parcs urbans de Salut i àrea d’Esbarjo caní</a:t>
            </a:r>
            <a:endParaRPr b="0" lang="ca-ES" sz="4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br>
              <a:rPr sz="3200"/>
            </a:br>
            <a:r>
              <a:rPr b="0" lang="ca-ES" sz="3200" spc="-1" strike="noStrike">
                <a:solidFill>
                  <a:srgbClr val="000000"/>
                </a:solidFill>
                <a:latin typeface="TradeGothic"/>
                <a:ea typeface="Arial"/>
              </a:rPr>
              <a:t>Estat dels projectes</a:t>
            </a:r>
            <a:endParaRPr b="0" lang="ca-ES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3200" spc="-1" strike="noStrike">
                <a:solidFill>
                  <a:srgbClr val="000000"/>
                </a:solidFill>
                <a:latin typeface="TradeGothic"/>
                <a:ea typeface="Arial"/>
              </a:rPr>
              <a:t>C.T. Cerdanyola</a:t>
            </a:r>
            <a:endParaRPr b="0" lang="ca-ES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ca-ES" sz="3200" spc="-1" strike="noStrike">
              <a:latin typeface="Arial"/>
            </a:endParaRPr>
          </a:p>
        </p:txBody>
      </p:sp>
    </p:spTree>
  </p:cSld>
  <mc:AlternateContent>
    <mc:Choice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35600" y="6926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s-ES" sz="3200" spc="-1" strike="noStrike">
                <a:solidFill>
                  <a:srgbClr val="1f497d"/>
                </a:solidFill>
                <a:latin typeface="TradeGothicNo.2"/>
                <a:ea typeface="Arial"/>
              </a:rPr>
              <a:t>Elements dels Parcs Urbans de Salut</a:t>
            </a:r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dt" idx="17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s-ES" sz="1200" spc="-1" strike="noStrike">
                <a:solidFill>
                  <a:srgbClr val="8b8b8b"/>
                </a:solidFill>
                <a:latin typeface="Arial"/>
                <a:ea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fld id="{C61BCBB2-9EAD-4F48-A94D-B0DBA77E6A80}" type="datetime1">
              <a:rPr b="0" lang="es-ES" sz="1200" spc="-1" strike="noStrike">
                <a:solidFill>
                  <a:srgbClr val="8b8b8b"/>
                </a:solidFill>
                <a:latin typeface="Arial"/>
                <a:ea typeface="Arial"/>
              </a:rPr>
              <a:t>03/11/2022</a:t>
            </a:fld>
            <a:endParaRPr b="0" lang="ca-ES" sz="1200" spc="-1" strike="noStrike">
              <a:latin typeface="Times New Roman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ftr" idx="18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defRPr b="0" lang="ca-ES" sz="2400" spc="-1" strike="noStrike">
                <a:latin typeface="Times New Roman"/>
              </a:defRPr>
            </a:lvl1pPr>
          </a:lstStyle>
          <a:p>
            <a:endParaRPr b="0" lang="ca-ES" sz="2400" spc="-1" strike="noStrike">
              <a:latin typeface="Times New Roman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sldNum" idx="19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ca-ES" sz="1200" spc="-1" strike="noStrike">
                <a:solidFill>
                  <a:srgbClr val="8b8b8b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9070380-F826-431B-9469-A81FD89ABAED}" type="slidenum">
              <a:rPr b="0" lang="ca-ES" sz="1200" spc="-1" strike="noStrike">
                <a:solidFill>
                  <a:srgbClr val="8b8b8b"/>
                </a:solidFill>
                <a:latin typeface="Arial"/>
                <a:ea typeface="Arial"/>
              </a:rPr>
              <a:t>&lt;número&gt;</a:t>
            </a:fld>
            <a:endParaRPr b="0" lang="ca-ES" sz="1200" spc="-1" strike="noStrike">
              <a:latin typeface="Times New Roman"/>
            </a:endParaRPr>
          </a:p>
        </p:txBody>
      </p:sp>
      <p:pic>
        <p:nvPicPr>
          <p:cNvPr id="122" name="Imagen 6" descr=""/>
          <p:cNvPicPr/>
          <p:nvPr/>
        </p:nvPicPr>
        <p:blipFill>
          <a:blip r:embed="rId1"/>
          <a:stretch/>
        </p:blipFill>
        <p:spPr>
          <a:xfrm>
            <a:off x="990360" y="1756080"/>
            <a:ext cx="3349080" cy="159120"/>
          </a:xfrm>
          <a:prstGeom prst="rect">
            <a:avLst/>
          </a:prstGeom>
          <a:ln w="0">
            <a:noFill/>
          </a:ln>
        </p:spPr>
      </p:pic>
      <p:pic>
        <p:nvPicPr>
          <p:cNvPr id="123" name="Imagen 7" descr=""/>
          <p:cNvPicPr/>
          <p:nvPr/>
        </p:nvPicPr>
        <p:blipFill>
          <a:blip r:embed="rId2"/>
          <a:stretch/>
        </p:blipFill>
        <p:spPr>
          <a:xfrm>
            <a:off x="992880" y="1958760"/>
            <a:ext cx="3346560" cy="1569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35600" y="6926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s-ES" sz="3200" spc="-1" strike="noStrike">
                <a:solidFill>
                  <a:srgbClr val="1f497d"/>
                </a:solidFill>
                <a:latin typeface="TradeGothicNo.2"/>
                <a:ea typeface="Arial"/>
              </a:rPr>
              <a:t>Element Calistenia</a:t>
            </a:r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dt" idx="2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s-ES" sz="1200" spc="-1" strike="noStrike">
                <a:solidFill>
                  <a:srgbClr val="8b8b8b"/>
                </a:solidFill>
                <a:latin typeface="Arial"/>
                <a:ea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fld id="{4E67327E-BA3B-4E5D-AFFD-38FCB15609E1}" type="datetime1">
              <a:rPr b="0" lang="es-ES" sz="1200" spc="-1" strike="noStrike">
                <a:solidFill>
                  <a:srgbClr val="8b8b8b"/>
                </a:solidFill>
                <a:latin typeface="Arial"/>
                <a:ea typeface="Arial"/>
              </a:rPr>
              <a:t>03/11/2022</a:t>
            </a:fld>
            <a:endParaRPr b="0" lang="ca-ES" sz="1200" spc="-1" strike="noStrike">
              <a:latin typeface="Times New Roman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ftr" idx="21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defRPr b="0" lang="ca-ES" sz="2400" spc="-1" strike="noStrike">
                <a:latin typeface="Times New Roman"/>
              </a:defRPr>
            </a:lvl1pPr>
          </a:lstStyle>
          <a:p>
            <a:endParaRPr b="0" lang="ca-ES" sz="2400" spc="-1" strike="noStrike">
              <a:latin typeface="Times New Roman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sldNum" idx="22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ca-ES" sz="1200" spc="-1" strike="noStrike">
                <a:solidFill>
                  <a:srgbClr val="8b8b8b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4AD71F8-F692-405E-A236-A6F13CA9CAE7}" type="slidenum">
              <a:rPr b="0" lang="ca-ES" sz="1200" spc="-1" strike="noStrike">
                <a:solidFill>
                  <a:srgbClr val="8b8b8b"/>
                </a:solidFill>
                <a:latin typeface="Arial"/>
                <a:ea typeface="Arial"/>
              </a:rPr>
              <a:t>&lt;número&gt;</a:t>
            </a:fld>
            <a:endParaRPr b="0" lang="ca-ES" sz="1200" spc="-1" strike="noStrike">
              <a:latin typeface="Times New Roman"/>
            </a:endParaRPr>
          </a:p>
        </p:txBody>
      </p:sp>
      <p:pic>
        <p:nvPicPr>
          <p:cNvPr id="128" name="Imagen 2" descr=""/>
          <p:cNvPicPr/>
          <p:nvPr/>
        </p:nvPicPr>
        <p:blipFill>
          <a:blip r:embed="rId1"/>
          <a:stretch/>
        </p:blipFill>
        <p:spPr>
          <a:xfrm>
            <a:off x="1259640" y="1628640"/>
            <a:ext cx="6886080" cy="3921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1 Título"/>
          <p:cNvSpPr/>
          <p:nvPr/>
        </p:nvSpPr>
        <p:spPr>
          <a:xfrm>
            <a:off x="611640" y="2709000"/>
            <a:ext cx="7772040" cy="146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a-ES" sz="4800" spc="-1" strike="noStrike">
                <a:solidFill>
                  <a:srgbClr val="000000"/>
                </a:solidFill>
                <a:latin typeface="TradeGothicNo.2"/>
                <a:ea typeface="Arial"/>
              </a:rPr>
              <a:t>Àrea d’esbarjo caní i reubanització entorns.</a:t>
            </a:r>
            <a:endParaRPr b="0" lang="ca-ES" sz="4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ca-ES" sz="3200" spc="-1" strike="noStrike">
              <a:latin typeface="Arial"/>
            </a:endParaRPr>
          </a:p>
        </p:txBody>
      </p:sp>
    </p:spTree>
  </p:cSld>
  <mc:AlternateContent>
    <mc:Choice Requires="p14">
      <p:transition p14:dur="10"/>
    </mc:Choice>
    <mc:Fallback>
      <p:transition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ldNum" idx="2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ca-ES" sz="1200" spc="-1" strike="noStrike">
                <a:solidFill>
                  <a:srgbClr val="8b8b8b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9904301-C81A-43C8-92D5-22AE51AB8D80}" type="slidenum">
              <a:rPr b="0" lang="ca-ES" sz="1200" spc="-1" strike="noStrike">
                <a:solidFill>
                  <a:srgbClr val="8b8b8b"/>
                </a:solidFill>
                <a:latin typeface="Arial"/>
                <a:ea typeface="Arial"/>
              </a:rPr>
              <a:t>&lt;número&gt;</a:t>
            </a:fld>
            <a:endParaRPr b="0" lang="ca-ES" sz="1200" spc="-1" strike="noStrike">
              <a:latin typeface="Times New Roman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title"/>
          </p:nvPr>
        </p:nvSpPr>
        <p:spPr>
          <a:xfrm>
            <a:off x="179640" y="332640"/>
            <a:ext cx="86864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ca-ES" sz="3200" spc="-1" strike="noStrike">
                <a:solidFill>
                  <a:srgbClr val="1f497d"/>
                </a:solidFill>
                <a:latin typeface="TradeGothicNo.2"/>
                <a:ea typeface="Arial"/>
              </a:rPr>
              <a:t>Estat actual</a:t>
            </a:r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2" name="Imagen 2" descr=""/>
          <p:cNvPicPr/>
          <p:nvPr/>
        </p:nvPicPr>
        <p:blipFill>
          <a:blip r:embed="rId1"/>
          <a:stretch/>
        </p:blipFill>
        <p:spPr>
          <a:xfrm>
            <a:off x="827640" y="1118520"/>
            <a:ext cx="7668000" cy="5649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sldNum" idx="24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ca-ES" sz="1200" spc="-1" strike="noStrike">
                <a:solidFill>
                  <a:srgbClr val="8b8b8b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143AEAF-7FE7-4842-95CE-3B79A7E577F7}" type="slidenum">
              <a:rPr b="0" lang="ca-ES" sz="1200" spc="-1" strike="noStrike">
                <a:solidFill>
                  <a:srgbClr val="8b8b8b"/>
                </a:solidFill>
                <a:latin typeface="Arial"/>
                <a:ea typeface="Arial"/>
              </a:rPr>
              <a:t>&lt;número&gt;</a:t>
            </a:fld>
            <a:endParaRPr b="0" lang="ca-ES" sz="1200" spc="-1" strike="noStrike">
              <a:latin typeface="Times New Roman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title"/>
          </p:nvPr>
        </p:nvSpPr>
        <p:spPr>
          <a:xfrm>
            <a:off x="179640" y="332640"/>
            <a:ext cx="86864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ca-ES" sz="3200" spc="-1" strike="noStrike">
                <a:solidFill>
                  <a:srgbClr val="1f497d"/>
                </a:solidFill>
                <a:latin typeface="TradeGothicNo.2"/>
                <a:ea typeface="Arial"/>
              </a:rPr>
              <a:t>Proposta</a:t>
            </a:r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5" name="Imagen 1" descr=""/>
          <p:cNvPicPr/>
          <p:nvPr/>
        </p:nvPicPr>
        <p:blipFill>
          <a:blip r:embed="rId1"/>
          <a:stretch/>
        </p:blipFill>
        <p:spPr>
          <a:xfrm>
            <a:off x="611640" y="1120320"/>
            <a:ext cx="7596000" cy="5590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1 Título"/>
          <p:cNvSpPr/>
          <p:nvPr/>
        </p:nvSpPr>
        <p:spPr>
          <a:xfrm>
            <a:off x="611640" y="2709000"/>
            <a:ext cx="7772040" cy="146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a-ES" sz="4400" spc="-1" strike="noStrike">
                <a:solidFill>
                  <a:srgbClr val="000000"/>
                </a:solidFill>
                <a:latin typeface="TradeGothicNo.2"/>
                <a:ea typeface="Arial"/>
              </a:rPr>
              <a:t>Estat dels Projectes:</a:t>
            </a:r>
            <a:endParaRPr b="0" lang="ca-ES" sz="4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ca-ES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3200" spc="-1" strike="noStrike">
                <a:solidFill>
                  <a:srgbClr val="000000"/>
                </a:solidFill>
                <a:latin typeface="TradeGothicNo.2"/>
                <a:ea typeface="Arial"/>
              </a:rPr>
              <a:t>PARCS URBANS DE SALUT: Finalitza termini presentació ofertes el 22/11</a:t>
            </a:r>
            <a:endParaRPr b="0" lang="ca-ES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ca-ES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3200" spc="-1" strike="noStrike">
                <a:solidFill>
                  <a:srgbClr val="000000"/>
                </a:solidFill>
                <a:latin typeface="TradeGothicNo.2"/>
                <a:ea typeface="Arial"/>
              </a:rPr>
              <a:t>ÀREA D’ESBARJO CANÍ: en fase de redacció de plecs administratius, pendent de publicar la licitació</a:t>
            </a:r>
            <a:endParaRPr b="0" lang="ca-ES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ca-ES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ca-ES" sz="3200" spc="-1" strike="noStrike">
              <a:latin typeface="Arial"/>
            </a:endParaRPr>
          </a:p>
        </p:txBody>
      </p:sp>
    </p:spTree>
  </p:cSld>
  <mc:AlternateContent>
    <mc:Choice Requires="p14">
      <p:transition p14:dur="10"/>
    </mc:Choice>
    <mc:Fallback>
      <p:transition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1 Título"/>
          <p:cNvSpPr/>
          <p:nvPr/>
        </p:nvSpPr>
        <p:spPr>
          <a:xfrm>
            <a:off x="611640" y="2709000"/>
            <a:ext cx="7772040" cy="146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a-ES" sz="4800" spc="-1" strike="noStrike">
                <a:solidFill>
                  <a:srgbClr val="000000"/>
                </a:solidFill>
                <a:latin typeface="TradeGothicNo.2"/>
                <a:ea typeface="Arial"/>
              </a:rPr>
              <a:t>Xarxa de parcs urbans de Salut</a:t>
            </a:r>
            <a:endParaRPr b="0" lang="ca-ES" sz="4800" spc="-1" strike="noStrike">
              <a:latin typeface="Arial"/>
            </a:endParaRPr>
          </a:p>
        </p:txBody>
      </p:sp>
    </p:spTree>
  </p:cSld>
  <mc:AlternateContent>
    <mc:Choice Requires="p14">
      <p:transition p14:dur="10"/>
    </mc:Choice>
    <mc:Fallback>
      <p:transition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67640" y="26064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s-ES" sz="4400" spc="-1" strike="noStrike">
                <a:solidFill>
                  <a:srgbClr val="1f497d"/>
                </a:solidFill>
                <a:latin typeface="TradeGothicNo.2"/>
                <a:ea typeface="Arial"/>
              </a:rPr>
              <a:t>Plànol General</a:t>
            </a:r>
            <a:endParaRPr b="0" lang="ca-ES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7" name="Imagen 2" descr=""/>
          <p:cNvPicPr/>
          <p:nvPr/>
        </p:nvPicPr>
        <p:blipFill>
          <a:blip r:embed="rId1"/>
          <a:stretch/>
        </p:blipFill>
        <p:spPr>
          <a:xfrm>
            <a:off x="971640" y="1340640"/>
            <a:ext cx="7164000" cy="5242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sldNum" idx="7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ca-ES" sz="1200" spc="-1" strike="noStrike">
                <a:solidFill>
                  <a:srgbClr val="8b8b8b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0332D05-308D-452D-9617-0EC9C193CC1E}" type="slidenum">
              <a:rPr b="0" lang="ca-ES" sz="1200" spc="-1" strike="noStrike">
                <a:solidFill>
                  <a:srgbClr val="8b8b8b"/>
                </a:solidFill>
                <a:latin typeface="Arial"/>
                <a:ea typeface="Arial"/>
              </a:rPr>
              <a:t>&lt;número&gt;</a:t>
            </a:fld>
            <a:endParaRPr b="0" lang="ca-ES" sz="1200" spc="-1" strike="noStrike">
              <a:latin typeface="Times New Roman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title"/>
          </p:nvPr>
        </p:nvSpPr>
        <p:spPr>
          <a:xfrm>
            <a:off x="179640" y="332640"/>
            <a:ext cx="86864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ca-ES" sz="3200" spc="-1" strike="noStrike">
                <a:solidFill>
                  <a:srgbClr val="1f497d"/>
                </a:solidFill>
                <a:latin typeface="TradeGothicNo.2"/>
                <a:ea typeface="Arial"/>
              </a:rPr>
              <a:t>Parc de Cerdanyola</a:t>
            </a:r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0" name="Imagen 1" descr=""/>
          <p:cNvPicPr/>
          <p:nvPr/>
        </p:nvPicPr>
        <p:blipFill>
          <a:blip r:embed="rId1"/>
          <a:stretch/>
        </p:blipFill>
        <p:spPr>
          <a:xfrm>
            <a:off x="724680" y="1161000"/>
            <a:ext cx="7596000" cy="5560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ldNum" idx="8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ca-ES" sz="1200" spc="-1" strike="noStrike">
                <a:solidFill>
                  <a:srgbClr val="8b8b8b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62FC462-0241-4F03-B014-A8EA47503041}" type="slidenum">
              <a:rPr b="0" lang="ca-ES" sz="1200" spc="-1" strike="noStrike">
                <a:solidFill>
                  <a:srgbClr val="8b8b8b"/>
                </a:solidFill>
                <a:latin typeface="Arial"/>
                <a:ea typeface="Arial"/>
              </a:rPr>
              <a:t>&lt;número&gt;</a:t>
            </a:fld>
            <a:endParaRPr b="0" lang="ca-ES" sz="1200" spc="-1" strike="noStrike">
              <a:latin typeface="Times New Roman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title"/>
          </p:nvPr>
        </p:nvSpPr>
        <p:spPr>
          <a:xfrm>
            <a:off x="179640" y="332640"/>
            <a:ext cx="86864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ca-ES" sz="3200" spc="-1" strike="noStrike">
                <a:solidFill>
                  <a:srgbClr val="1f497d"/>
                </a:solidFill>
                <a:latin typeface="TradeGothicNo.2"/>
                <a:ea typeface="Arial"/>
              </a:rPr>
              <a:t>Passeig de les Escoles</a:t>
            </a:r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3" name="Imagen 2" descr=""/>
          <p:cNvPicPr/>
          <p:nvPr/>
        </p:nvPicPr>
        <p:blipFill>
          <a:blip r:embed="rId1"/>
          <a:stretch/>
        </p:blipFill>
        <p:spPr>
          <a:xfrm>
            <a:off x="899640" y="1185120"/>
            <a:ext cx="7380000" cy="5461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ldNum" idx="9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ca-ES" sz="1200" spc="-1" strike="noStrike">
                <a:solidFill>
                  <a:srgbClr val="8b8b8b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B1E5376-3A18-4B3F-8354-46F511C3A739}" type="slidenum">
              <a:rPr b="0" lang="ca-ES" sz="1200" spc="-1" strike="noStrike">
                <a:solidFill>
                  <a:srgbClr val="8b8b8b"/>
                </a:solidFill>
                <a:latin typeface="Arial"/>
                <a:ea typeface="Arial"/>
              </a:rPr>
              <a:t>&lt;número&gt;</a:t>
            </a:fld>
            <a:endParaRPr b="0" lang="ca-ES" sz="1200" spc="-1" strike="noStrike">
              <a:latin typeface="Times New Roman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title"/>
          </p:nvPr>
        </p:nvSpPr>
        <p:spPr>
          <a:xfrm>
            <a:off x="179640" y="332640"/>
            <a:ext cx="86864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ca-ES" sz="3200" spc="-1" strike="noStrike">
                <a:solidFill>
                  <a:srgbClr val="1f497d"/>
                </a:solidFill>
                <a:latin typeface="TradeGothicNo.2"/>
                <a:ea typeface="Arial"/>
              </a:rPr>
              <a:t>Plaça Canyamars</a:t>
            </a:r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Imagen 1" descr=""/>
          <p:cNvPicPr/>
          <p:nvPr/>
        </p:nvPicPr>
        <p:blipFill>
          <a:blip r:embed="rId1"/>
          <a:stretch/>
        </p:blipFill>
        <p:spPr>
          <a:xfrm>
            <a:off x="724680" y="1138320"/>
            <a:ext cx="7596000" cy="5555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sldNum" idx="10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ca-ES" sz="1200" spc="-1" strike="noStrike">
                <a:solidFill>
                  <a:srgbClr val="8b8b8b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8863138-0B9D-41DC-A331-C80D677F8720}" type="slidenum">
              <a:rPr b="0" lang="ca-ES" sz="1200" spc="-1" strike="noStrike">
                <a:solidFill>
                  <a:srgbClr val="8b8b8b"/>
                </a:solidFill>
                <a:latin typeface="Arial"/>
                <a:ea typeface="Arial"/>
              </a:rPr>
              <a:t>&lt;número&gt;</a:t>
            </a:fld>
            <a:endParaRPr b="0" lang="ca-ES" sz="1200" spc="-1" strike="noStrike">
              <a:latin typeface="Times New Roman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title"/>
          </p:nvPr>
        </p:nvSpPr>
        <p:spPr>
          <a:xfrm>
            <a:off x="179640" y="332640"/>
            <a:ext cx="86864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ca-ES" sz="3200" spc="-1" strike="noStrike">
                <a:solidFill>
                  <a:srgbClr val="1f497d"/>
                </a:solidFill>
                <a:latin typeface="TradeGothicNo.2"/>
                <a:ea typeface="Arial"/>
              </a:rPr>
              <a:t>Tarradellas (Calistenia)</a:t>
            </a:r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9" name="Imagen 2" descr=""/>
          <p:cNvPicPr/>
          <p:nvPr/>
        </p:nvPicPr>
        <p:blipFill>
          <a:blip r:embed="rId1"/>
          <a:stretch/>
        </p:blipFill>
        <p:spPr>
          <a:xfrm>
            <a:off x="827640" y="1081800"/>
            <a:ext cx="7668000" cy="5654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35600" y="6926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s-ES" sz="3200" spc="-1" strike="noStrike">
                <a:solidFill>
                  <a:srgbClr val="1f497d"/>
                </a:solidFill>
                <a:latin typeface="TradeGothicNo.2"/>
                <a:ea typeface="Arial"/>
              </a:rPr>
              <a:t>Elements dels Parcs Urbans de Salut</a:t>
            </a:r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dt" idx="1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s-ES" sz="1200" spc="-1" strike="noStrike">
                <a:solidFill>
                  <a:srgbClr val="8b8b8b"/>
                </a:solidFill>
                <a:latin typeface="Arial"/>
                <a:ea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fld id="{AC3EF80C-AB0B-4134-A7FF-4ECC1A0B8E48}" type="datetime1">
              <a:rPr b="0" lang="es-ES" sz="1200" spc="-1" strike="noStrike">
                <a:solidFill>
                  <a:srgbClr val="8b8b8b"/>
                </a:solidFill>
                <a:latin typeface="Arial"/>
                <a:ea typeface="Arial"/>
              </a:rPr>
              <a:t>03/11/2022</a:t>
            </a:fld>
            <a:endParaRPr b="0" lang="ca-ES" sz="1200" spc="-1" strike="noStrike">
              <a:latin typeface="Times New Roman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ftr" idx="1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defRPr b="0" lang="ca-ES" sz="2400" spc="-1" strike="noStrike">
                <a:latin typeface="Times New Roman"/>
              </a:defRPr>
            </a:lvl1pPr>
          </a:lstStyle>
          <a:p>
            <a:endParaRPr b="0" lang="ca-ES" sz="2400" spc="-1" strike="noStrike">
              <a:latin typeface="Times New Roman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sldNum" idx="1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ca-ES" sz="1200" spc="-1" strike="noStrike">
                <a:solidFill>
                  <a:srgbClr val="8b8b8b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23E7F54-9B71-4CAF-83D9-3BCA564CF06B}" type="slidenum">
              <a:rPr b="0" lang="ca-ES" sz="1200" spc="-1" strike="noStrike">
                <a:solidFill>
                  <a:srgbClr val="8b8b8b"/>
                </a:solidFill>
                <a:latin typeface="Arial"/>
                <a:ea typeface="Arial"/>
              </a:rPr>
              <a:t>&lt;número&gt;</a:t>
            </a:fld>
            <a:endParaRPr b="0" lang="ca-ES" sz="1200" spc="-1" strike="noStrike">
              <a:latin typeface="Times New Roman"/>
            </a:endParaRPr>
          </a:p>
        </p:txBody>
      </p:sp>
      <p:pic>
        <p:nvPicPr>
          <p:cNvPr id="104" name="Imagen 6" descr=""/>
          <p:cNvPicPr/>
          <p:nvPr/>
        </p:nvPicPr>
        <p:blipFill>
          <a:blip r:embed="rId1"/>
          <a:stretch/>
        </p:blipFill>
        <p:spPr>
          <a:xfrm>
            <a:off x="827640" y="1628640"/>
            <a:ext cx="2902320" cy="1516680"/>
          </a:xfrm>
          <a:prstGeom prst="rect">
            <a:avLst/>
          </a:prstGeom>
          <a:ln w="0">
            <a:noFill/>
          </a:ln>
        </p:spPr>
      </p:pic>
      <p:pic>
        <p:nvPicPr>
          <p:cNvPr id="105" name="Imagen 7" descr=""/>
          <p:cNvPicPr/>
          <p:nvPr/>
        </p:nvPicPr>
        <p:blipFill>
          <a:blip r:embed="rId2"/>
          <a:stretch/>
        </p:blipFill>
        <p:spPr>
          <a:xfrm>
            <a:off x="4716000" y="1631160"/>
            <a:ext cx="3084480" cy="1602720"/>
          </a:xfrm>
          <a:prstGeom prst="rect">
            <a:avLst/>
          </a:prstGeom>
          <a:ln w="0">
            <a:noFill/>
          </a:ln>
        </p:spPr>
      </p:pic>
      <p:pic>
        <p:nvPicPr>
          <p:cNvPr id="106" name="Imagen 8" descr=""/>
          <p:cNvPicPr/>
          <p:nvPr/>
        </p:nvPicPr>
        <p:blipFill>
          <a:blip r:embed="rId3"/>
          <a:stretch/>
        </p:blipFill>
        <p:spPr>
          <a:xfrm>
            <a:off x="827640" y="3431160"/>
            <a:ext cx="2902320" cy="153720"/>
          </a:xfrm>
          <a:prstGeom prst="rect">
            <a:avLst/>
          </a:prstGeom>
          <a:ln w="0">
            <a:noFill/>
          </a:ln>
        </p:spPr>
      </p:pic>
      <p:pic>
        <p:nvPicPr>
          <p:cNvPr id="107" name="Imagen 9" descr=""/>
          <p:cNvPicPr/>
          <p:nvPr/>
        </p:nvPicPr>
        <p:blipFill>
          <a:blip r:embed="rId4"/>
          <a:stretch/>
        </p:blipFill>
        <p:spPr>
          <a:xfrm>
            <a:off x="827640" y="3585240"/>
            <a:ext cx="2902320" cy="1365480"/>
          </a:xfrm>
          <a:prstGeom prst="rect">
            <a:avLst/>
          </a:prstGeom>
          <a:ln w="0">
            <a:noFill/>
          </a:ln>
        </p:spPr>
      </p:pic>
      <p:pic>
        <p:nvPicPr>
          <p:cNvPr id="108" name="Imagen 10" descr=""/>
          <p:cNvPicPr/>
          <p:nvPr/>
        </p:nvPicPr>
        <p:blipFill>
          <a:blip r:embed="rId5"/>
          <a:stretch/>
        </p:blipFill>
        <p:spPr>
          <a:xfrm>
            <a:off x="4708800" y="3501000"/>
            <a:ext cx="3082680" cy="1623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35600" y="6926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s-ES" sz="3200" spc="-1" strike="noStrike">
                <a:solidFill>
                  <a:srgbClr val="1f497d"/>
                </a:solidFill>
                <a:latin typeface="TradeGothicNo.2"/>
                <a:ea typeface="Arial"/>
              </a:rPr>
              <a:t>Elements dels Parcs Urbans de Salut</a:t>
            </a:r>
            <a:endParaRPr b="0" lang="ca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dt" idx="14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s-ES" sz="1200" spc="-1" strike="noStrike">
                <a:solidFill>
                  <a:srgbClr val="8b8b8b"/>
                </a:solidFill>
                <a:latin typeface="Arial"/>
                <a:ea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fld id="{A19A2EE4-B443-4BEE-9E82-9D05C09721F7}" type="datetime1">
              <a:rPr b="0" lang="es-ES" sz="1200" spc="-1" strike="noStrike">
                <a:solidFill>
                  <a:srgbClr val="8b8b8b"/>
                </a:solidFill>
                <a:latin typeface="Arial"/>
                <a:ea typeface="Arial"/>
              </a:rPr>
              <a:t>03/11/2022</a:t>
            </a:fld>
            <a:endParaRPr b="0" lang="ca-ES" sz="1200" spc="-1" strike="noStrike">
              <a:latin typeface="Times New Roman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ftr" idx="15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defRPr b="0" lang="ca-ES" sz="2400" spc="-1" strike="noStrike">
                <a:latin typeface="Times New Roman"/>
              </a:defRPr>
            </a:lvl1pPr>
          </a:lstStyle>
          <a:p>
            <a:endParaRPr b="0" lang="ca-ES" sz="2400" spc="-1" strike="noStrike">
              <a:latin typeface="Times New Roman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sldNum" idx="16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ca-ES" sz="1200" spc="-1" strike="noStrike">
                <a:solidFill>
                  <a:srgbClr val="8b8b8b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E2B4141-A81E-4BD9-933D-74C5550B2010}" type="slidenum">
              <a:rPr b="0" lang="ca-ES" sz="1200" spc="-1" strike="noStrike">
                <a:solidFill>
                  <a:srgbClr val="8b8b8b"/>
                </a:solidFill>
                <a:latin typeface="Arial"/>
                <a:ea typeface="Arial"/>
              </a:rPr>
              <a:t>&lt;número&gt;</a:t>
            </a:fld>
            <a:endParaRPr b="0" lang="ca-ES" sz="1200" spc="-1" strike="noStrike">
              <a:latin typeface="Times New Roman"/>
            </a:endParaRPr>
          </a:p>
        </p:txBody>
      </p:sp>
      <p:pic>
        <p:nvPicPr>
          <p:cNvPr id="113" name="Imagen 2" descr=""/>
          <p:cNvPicPr/>
          <p:nvPr/>
        </p:nvPicPr>
        <p:blipFill>
          <a:blip r:embed="rId1"/>
          <a:stretch/>
        </p:blipFill>
        <p:spPr>
          <a:xfrm>
            <a:off x="971640" y="1700640"/>
            <a:ext cx="3385080" cy="1719720"/>
          </a:xfrm>
          <a:prstGeom prst="rect">
            <a:avLst/>
          </a:prstGeom>
          <a:ln w="0">
            <a:noFill/>
          </a:ln>
        </p:spPr>
      </p:pic>
      <p:pic>
        <p:nvPicPr>
          <p:cNvPr id="114" name="Imagen 11" descr=""/>
          <p:cNvPicPr/>
          <p:nvPr/>
        </p:nvPicPr>
        <p:blipFill>
          <a:blip r:embed="rId2"/>
          <a:stretch/>
        </p:blipFill>
        <p:spPr>
          <a:xfrm>
            <a:off x="4716000" y="1705680"/>
            <a:ext cx="3279960" cy="153360"/>
          </a:xfrm>
          <a:prstGeom prst="rect">
            <a:avLst/>
          </a:prstGeom>
          <a:ln w="0">
            <a:noFill/>
          </a:ln>
        </p:spPr>
      </p:pic>
      <p:pic>
        <p:nvPicPr>
          <p:cNvPr id="115" name="Imagen 12" descr=""/>
          <p:cNvPicPr/>
          <p:nvPr/>
        </p:nvPicPr>
        <p:blipFill>
          <a:blip r:embed="rId3"/>
          <a:stretch/>
        </p:blipFill>
        <p:spPr>
          <a:xfrm>
            <a:off x="4716000" y="1872360"/>
            <a:ext cx="3279960" cy="1548360"/>
          </a:xfrm>
          <a:prstGeom prst="rect">
            <a:avLst/>
          </a:prstGeom>
          <a:ln w="0">
            <a:noFill/>
          </a:ln>
        </p:spPr>
      </p:pic>
      <p:pic>
        <p:nvPicPr>
          <p:cNvPr id="116" name="Imagen 13" descr=""/>
          <p:cNvPicPr/>
          <p:nvPr/>
        </p:nvPicPr>
        <p:blipFill>
          <a:blip r:embed="rId4"/>
          <a:stretch/>
        </p:blipFill>
        <p:spPr>
          <a:xfrm>
            <a:off x="981000" y="3645000"/>
            <a:ext cx="3358440" cy="1738800"/>
          </a:xfrm>
          <a:prstGeom prst="rect">
            <a:avLst/>
          </a:prstGeom>
          <a:ln w="0">
            <a:noFill/>
          </a:ln>
        </p:spPr>
      </p:pic>
      <p:pic>
        <p:nvPicPr>
          <p:cNvPr id="117" name="Imagen 14" descr=""/>
          <p:cNvPicPr/>
          <p:nvPr/>
        </p:nvPicPr>
        <p:blipFill>
          <a:blip r:embed="rId5"/>
          <a:stretch/>
        </p:blipFill>
        <p:spPr>
          <a:xfrm>
            <a:off x="4716000" y="3645000"/>
            <a:ext cx="3279960" cy="1668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1052</TotalTime>
  <Application>LibreOffice/7.3.2.2$Windows_X86_64 LibreOffice_project/49f2b1bff42cfccbd8f788c8dc32c1c309559be0</Application>
  <AppVersion>15.0000</AppVersion>
  <Words>107</Words>
  <Paragraphs>35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 Balanzo Aguilar, Laia</dc:creator>
  <dc:description/>
  <dc:language>ca-ES</dc:language>
  <cp:lastModifiedBy>Guitart Jiménez, Anna</cp:lastModifiedBy>
  <dcterms:modified xsi:type="dcterms:W3CDTF">2022-10-26T09:22:30Z</dcterms:modified>
  <cp:revision>47</cp:revision>
  <dc:subject/>
  <dc:title>Diapositiva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4</vt:i4>
  </property>
  <property fmtid="{D5CDD505-2E9C-101B-9397-08002B2CF9AE}" pid="3" name="PresentationFormat">
    <vt:lpwstr>Presentación en pantalla (4:3)</vt:lpwstr>
  </property>
  <property fmtid="{D5CDD505-2E9C-101B-9397-08002B2CF9AE}" pid="4" name="Slides">
    <vt:i4>15</vt:i4>
  </property>
</Properties>
</file>